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73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3b il terremoto dell’Irpinia del 23 novembre 1980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24786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Vito Caso</a:t>
            </a: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797" y="2557463"/>
            <a:ext cx="2488406" cy="3317875"/>
          </a:xfrm>
        </p:spPr>
      </p:pic>
    </p:spTree>
    <p:extLst>
      <p:ext uri="{BB962C8B-B14F-4D97-AF65-F5344CB8AC3E}">
        <p14:creationId xmlns:p14="http://schemas.microsoft.com/office/powerpoint/2010/main" val="107573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Morriello</a:t>
            </a:r>
            <a:r>
              <a:rPr lang="it-IT" dirty="0"/>
              <a:t> Giovanni</a:t>
            </a: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7063" y="3283248"/>
            <a:ext cx="3317875" cy="1866304"/>
          </a:xfrm>
        </p:spPr>
      </p:pic>
    </p:spTree>
    <p:extLst>
      <p:ext uri="{BB962C8B-B14F-4D97-AF65-F5344CB8AC3E}">
        <p14:creationId xmlns:p14="http://schemas.microsoft.com/office/powerpoint/2010/main" val="3600418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Rosa Leonardo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79292" y="2557463"/>
            <a:ext cx="1633415" cy="3317875"/>
          </a:xfrm>
        </p:spPr>
      </p:pic>
    </p:spTree>
    <p:extLst>
      <p:ext uri="{BB962C8B-B14F-4D97-AF65-F5344CB8AC3E}">
        <p14:creationId xmlns:p14="http://schemas.microsoft.com/office/powerpoint/2010/main" val="393351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Mario </a:t>
            </a:r>
            <a:r>
              <a:rPr lang="it-IT" dirty="0" err="1"/>
              <a:t>Barberio</a:t>
            </a:r>
            <a:endParaRPr lang="it-IT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062" y="2498438"/>
            <a:ext cx="3949555" cy="2962166"/>
          </a:xfrm>
        </p:spPr>
      </p:pic>
    </p:spTree>
    <p:extLst>
      <p:ext uri="{BB962C8B-B14F-4D97-AF65-F5344CB8AC3E}">
        <p14:creationId xmlns:p14="http://schemas.microsoft.com/office/powerpoint/2010/main" val="3757165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91" y="666750"/>
            <a:ext cx="3191163" cy="239337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3757278" y="954040"/>
            <a:ext cx="3005666" cy="2170543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454176" y="3152603"/>
            <a:ext cx="1471992" cy="298998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88717" y="932873"/>
            <a:ext cx="2371314" cy="2378363"/>
          </a:xfrm>
          <a:prstGeom prst="rect">
            <a:avLst/>
          </a:prstGeom>
        </p:spPr>
      </p:pic>
      <p:sp>
        <p:nvSpPr>
          <p:cNvPr id="12" name="Titolo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3" name="Segnaposto contenuto 12"/>
          <p:cNvSpPr>
            <a:spLocks noGrp="1"/>
          </p:cNvSpPr>
          <p:nvPr>
            <p:ph idx="1"/>
          </p:nvPr>
        </p:nvSpPr>
        <p:spPr>
          <a:xfrm>
            <a:off x="3987802" y="1464731"/>
            <a:ext cx="5469466" cy="4893735"/>
          </a:xfrm>
        </p:spPr>
        <p:txBody>
          <a:bodyPr/>
          <a:lstStyle/>
          <a:p>
            <a:endParaRPr lang="it-IT" dirty="0"/>
          </a:p>
          <a:p>
            <a:endParaRPr lang="it-IT" dirty="0"/>
          </a:p>
          <a:p>
            <a:r>
              <a:rPr lang="it-IT" dirty="0"/>
              <a:t>Giovanni M.             Vito Caso</a:t>
            </a:r>
          </a:p>
          <a:p>
            <a:endParaRPr lang="it-IT" sz="1200" dirty="0"/>
          </a:p>
          <a:p>
            <a:r>
              <a:rPr lang="it-IT" sz="1200" dirty="0"/>
              <a:t>Il terribile sisma del 23.11.1980 devastò completamente l’Irpinia ed una vasta zona del salernitano tra cui il nostro paese. Numerose furono le vittime. </a:t>
            </a:r>
          </a:p>
          <a:p>
            <a:r>
              <a:rPr lang="it-IT" sz="1200" dirty="0"/>
              <a:t>Dopo il sisma fu creata la Protezione Civile per non farsi più trovare impreparati dinanzi a simili catastrofi.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half" idx="2"/>
          </p:nvPr>
        </p:nvSpPr>
        <p:spPr>
          <a:xfrm>
            <a:off x="224366" y="3026062"/>
            <a:ext cx="3931611" cy="2968338"/>
          </a:xfrm>
        </p:spPr>
        <p:txBody>
          <a:bodyPr/>
          <a:lstStyle/>
          <a:p>
            <a:r>
              <a:rPr lang="it-IT" dirty="0"/>
              <a:t>Mario </a:t>
            </a:r>
            <a:r>
              <a:rPr lang="it-IT" dirty="0" err="1"/>
              <a:t>Barberio</a:t>
            </a:r>
            <a:endParaRPr lang="it-IT" dirty="0"/>
          </a:p>
          <a:p>
            <a:r>
              <a:rPr lang="it-IT" dirty="0"/>
              <a:t>Rosa L.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386940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88</TotalTime>
  <Words>70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Organico</vt:lpstr>
      <vt:lpstr>3b il terremoto dell’Irpinia del 23 novembre 1980</vt:lpstr>
      <vt:lpstr>Vito Caso</vt:lpstr>
      <vt:lpstr>Morriello Giovanni</vt:lpstr>
      <vt:lpstr>Rosa Leonardo</vt:lpstr>
      <vt:lpstr>Mario Barberio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3b il terremoto dell’Irpinia del 23 novembre 1980</dc:title>
  <dc:creator>Mario</dc:creator>
  <cp:lastModifiedBy>Prof.ssa D'Angelo</cp:lastModifiedBy>
  <cp:revision>9</cp:revision>
  <dcterms:created xsi:type="dcterms:W3CDTF">2020-11-21T17:04:02Z</dcterms:created>
  <dcterms:modified xsi:type="dcterms:W3CDTF">2020-11-21T20:03:42Z</dcterms:modified>
</cp:coreProperties>
</file>