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notesMasterIdLst>
    <p:notesMasterId r:id="rId21"/>
  </p:notesMasterIdLst>
  <p:sldIdLst>
    <p:sldId id="256" r:id="rId2"/>
    <p:sldId id="257" r:id="rId3"/>
    <p:sldId id="258" r:id="rId4"/>
    <p:sldId id="259" r:id="rId5"/>
    <p:sldId id="260" r:id="rId6"/>
    <p:sldId id="262" r:id="rId7"/>
    <p:sldId id="261" r:id="rId8"/>
    <p:sldId id="263" r:id="rId9"/>
    <p:sldId id="265" r:id="rId10"/>
    <p:sldId id="267" r:id="rId11"/>
    <p:sldId id="268" r:id="rId12"/>
    <p:sldId id="264" r:id="rId13"/>
    <p:sldId id="266" r:id="rId14"/>
    <p:sldId id="269" r:id="rId15"/>
    <p:sldId id="270" r:id="rId16"/>
    <p:sldId id="271" r:id="rId17"/>
    <p:sldId id="272" r:id="rId18"/>
    <p:sldId id="273" r:id="rId19"/>
    <p:sldId id="275" r:id="rId20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506" autoAdjust="0"/>
    <p:restoredTop sz="94638" autoAdjust="0"/>
  </p:normalViewPr>
  <p:slideViewPr>
    <p:cSldViewPr>
      <p:cViewPr varScale="1">
        <p:scale>
          <a:sx n="70" d="100"/>
          <a:sy n="70" d="100"/>
        </p:scale>
        <p:origin x="1428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79E6750-537B-4775-BEA2-B882103ACA53}" type="datetimeFigureOut">
              <a:rPr lang="it-IT" smtClean="0"/>
              <a:pPr/>
              <a:t>11/12/2017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202EB6A-FFC9-402E-A849-21D3329DEB8C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477472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02EB6A-FFC9-402E-A849-21D3329DEB8C}" type="slidenum">
              <a:rPr lang="it-IT" smtClean="0"/>
              <a:pPr/>
              <a:t>16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9673615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olo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28" name="Segnaposto data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11/12/2017</a:t>
            </a:fld>
            <a:endParaRPr lang="it-IT"/>
          </a:p>
        </p:txBody>
      </p:sp>
      <p:sp>
        <p:nvSpPr>
          <p:cNvPr id="17" name="Segnaposto piè di pagina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29" name="Segnaposto numero diapositiva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9" name="Sottotitolo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it-IT" smtClean="0"/>
              <a:t>Fare clic per modificare lo stile del sottotitolo dello schema</a:t>
            </a:r>
            <a:endParaRPr kumimoji="0" lang="en-US"/>
          </a:p>
        </p:txBody>
      </p:sp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11/12/2017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11/12/2017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newsflash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11/12/2017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5" name="Segnaposto contenuto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11/12/2017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11/12/2017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11/12/2017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11/12/2017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it-IT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Fare clic sull'icona per inserire un'immagine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11/12/2017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11/12/2017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11/12/2017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Segnaposto titolo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13" name="Segnaposto testo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  <a:p>
            <a:pPr lvl="1" eaLnBrk="1" latinLnBrk="0" hangingPunct="1"/>
            <a:r>
              <a:rPr kumimoji="0" lang="it-IT" smtClean="0"/>
              <a:t>Secondo livello</a:t>
            </a:r>
          </a:p>
          <a:p>
            <a:pPr lvl="2" eaLnBrk="1" latinLnBrk="0" hangingPunct="1"/>
            <a:r>
              <a:rPr kumimoji="0" lang="it-IT" smtClean="0"/>
              <a:t>Terzo livello</a:t>
            </a:r>
          </a:p>
          <a:p>
            <a:pPr lvl="3" eaLnBrk="1" latinLnBrk="0" hangingPunct="1"/>
            <a:r>
              <a:rPr kumimoji="0" lang="it-IT" smtClean="0"/>
              <a:t>Quarto livello</a:t>
            </a:r>
          </a:p>
          <a:p>
            <a:pPr lvl="4" eaLnBrk="1" latinLnBrk="0" hangingPunct="1"/>
            <a:r>
              <a:rPr kumimoji="0" lang="it-IT" smtClean="0"/>
              <a:t>Quinto livello</a:t>
            </a:r>
            <a:endParaRPr kumimoji="0" lang="en-US"/>
          </a:p>
        </p:txBody>
      </p:sp>
      <p:sp>
        <p:nvSpPr>
          <p:cNvPr id="14" name="Segnaposto data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4B6055F8-1D02-4417-9241-55C834FD9970}" type="datetimeFigureOut">
              <a:rPr lang="it-IT" smtClean="0"/>
              <a:pPr/>
              <a:t>11/12/2017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23" name="Segnaposto numero diapositiva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ransition>
    <p:newsflash/>
  </p:transition>
  <p:timing>
    <p:tnLst>
      <p:par>
        <p:cTn id="1" dur="indefinite" restart="never" nodeType="tmRoot"/>
      </p:par>
    </p:tnLst>
  </p:timing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6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857224" y="928670"/>
            <a:ext cx="7772400" cy="1470025"/>
          </a:xfr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it-IT" sz="4000" dirty="0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Scuola dell’Infanzia di San Gregorio Magno</a:t>
            </a:r>
            <a:endParaRPr lang="it-IT" sz="4000" dirty="0">
              <a:solidFill>
                <a:schemeClr val="accent6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/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algn="ctr"/>
            <a:r>
              <a:rPr lang="it-IT" sz="3600" b="1" dirty="0" smtClean="0">
                <a:solidFill>
                  <a:srgbClr val="C00000"/>
                </a:solidFill>
              </a:rPr>
              <a:t>Spettacolo Natalizio</a:t>
            </a:r>
          </a:p>
          <a:p>
            <a:pPr algn="ctr"/>
            <a:r>
              <a:rPr lang="it-IT" sz="3600" b="1" dirty="0" smtClean="0">
                <a:solidFill>
                  <a:srgbClr val="C00000"/>
                </a:solidFill>
              </a:rPr>
              <a:t>“Natale in allegria”</a:t>
            </a:r>
          </a:p>
          <a:p>
            <a:r>
              <a:rPr lang="it-IT" b="1" dirty="0" smtClean="0">
                <a:solidFill>
                  <a:srgbClr val="C00000"/>
                </a:solidFill>
              </a:rPr>
              <a:t>7 Dicembre 2017</a:t>
            </a:r>
            <a:endParaRPr lang="it-IT" b="1" dirty="0">
              <a:solidFill>
                <a:srgbClr val="C00000"/>
              </a:solidFill>
            </a:endParaRPr>
          </a:p>
        </p:txBody>
      </p:sp>
      <p:sp>
        <p:nvSpPr>
          <p:cNvPr id="9" name="CasellaDiTesto 8"/>
          <p:cNvSpPr txBox="1"/>
          <p:nvPr/>
        </p:nvSpPr>
        <p:spPr>
          <a:xfrm>
            <a:off x="3929058" y="6143644"/>
            <a:ext cx="50720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>
                <a:solidFill>
                  <a:schemeClr val="bg2">
                    <a:lumMod val="20000"/>
                    <a:lumOff val="80000"/>
                  </a:schemeClr>
                </a:solidFill>
              </a:rPr>
              <a:t>a cura dell’insegnante Maria Eugenia </a:t>
            </a:r>
            <a:r>
              <a:rPr lang="it-IT" dirty="0" err="1" smtClean="0">
                <a:solidFill>
                  <a:schemeClr val="bg2">
                    <a:lumMod val="20000"/>
                    <a:lumOff val="80000"/>
                  </a:schemeClr>
                </a:solidFill>
              </a:rPr>
              <a:t>Sorvillo</a:t>
            </a:r>
            <a:endParaRPr lang="it-IT" dirty="0">
              <a:solidFill>
                <a:schemeClr val="bg2">
                  <a:lumMod val="20000"/>
                  <a:lumOff val="80000"/>
                </a:schemeClr>
              </a:solidFill>
            </a:endParaRPr>
          </a:p>
        </p:txBody>
      </p:sp>
      <p:pic>
        <p:nvPicPr>
          <p:cNvPr id="4" name="Din Don Dan  - Jingle Bells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908704" y="836712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Tm="5000"/>
    </mc:Choice>
    <mc:Fallback xmlns="">
      <p:transition spd="slow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7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11222"/>
          </a:xfr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it-IT" b="1" dirty="0" err="1" smtClean="0">
                <a:solidFill>
                  <a:schemeClr val="bg2">
                    <a:lumMod val="75000"/>
                  </a:schemeClr>
                </a:solidFill>
              </a:rPr>
              <a:t>Spettacolo:“</a:t>
            </a:r>
            <a:r>
              <a:rPr lang="it-IT" b="1" dirty="0" err="1" smtClean="0">
                <a:solidFill>
                  <a:schemeClr val="bg2">
                    <a:lumMod val="75000"/>
                  </a:schemeClr>
                </a:solidFill>
              </a:rPr>
              <a:t>Natale</a:t>
            </a:r>
            <a:r>
              <a:rPr lang="it-IT" b="1" dirty="0" smtClean="0">
                <a:solidFill>
                  <a:schemeClr val="bg2">
                    <a:lumMod val="75000"/>
                  </a:schemeClr>
                </a:solidFill>
              </a:rPr>
              <a:t> in allegria”</a:t>
            </a:r>
            <a:endParaRPr lang="it-IT" b="1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6" name="Segnaposto contenuto 5"/>
          <p:cNvSpPr>
            <a:spLocks noGrp="1"/>
          </p:cNvSpPr>
          <p:nvPr>
            <p:ph idx="1"/>
          </p:nvPr>
        </p:nvSpPr>
        <p:spPr>
          <a:xfrm>
            <a:off x="428596" y="2071678"/>
            <a:ext cx="8229600" cy="4071966"/>
          </a:xfrm>
        </p:spPr>
        <p:txBody>
          <a:bodyPr>
            <a:normAutofit fontScale="55000" lnSpcReduction="20000"/>
          </a:bodyPr>
          <a:lstStyle/>
          <a:p>
            <a:pPr algn="just">
              <a:buNone/>
            </a:pPr>
            <a:r>
              <a:rPr lang="it-IT" dirty="0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Il teatro è uno strumento in grado di stimolare ed allargare i meccanismi creativi e comunicativi nei  bambini. Secondo Roberto Piumini, il teatro è una casa dai molti linguaggi e in questa ottica che si inseriscono le rappresentazioni teatrali, coinvolgendo i piccoli  spettatori attraverso diversi stimoli: visivi, sonori ed emotivi, usando diversi e inusuali modelli di comunicazione ed affrontando una nutrita serie di temi.</a:t>
            </a:r>
          </a:p>
          <a:p>
            <a:endParaRPr lang="it-IT" dirty="0" smtClean="0"/>
          </a:p>
          <a:p>
            <a:pPr algn="just">
              <a:buNone/>
            </a:pPr>
            <a:r>
              <a:rPr lang="it-IT" dirty="0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 Per celebrare la </a:t>
            </a:r>
            <a:r>
              <a:rPr lang="it-IT" b="1" dirty="0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magia del Natale</a:t>
            </a:r>
            <a:r>
              <a:rPr lang="it-IT" dirty="0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 abbiamo assistito ad uno spettacolo di agile impianto scenico ma di grande divertimento e alto profilo didattico. </a:t>
            </a:r>
          </a:p>
          <a:p>
            <a:pPr algn="just">
              <a:buNone/>
            </a:pPr>
            <a:r>
              <a:rPr lang="it-IT" dirty="0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Lo spettacolo natalizio </a:t>
            </a:r>
            <a:r>
              <a:rPr lang="it-IT" b="1" dirty="0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“Natale in allegria” </a:t>
            </a:r>
            <a:r>
              <a:rPr lang="it-IT" dirty="0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si è articolato in diversi momenti:</a:t>
            </a:r>
          </a:p>
          <a:p>
            <a:pPr algn="just">
              <a:buNone/>
            </a:pPr>
            <a:r>
              <a:rPr lang="it-IT" dirty="0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 - spettacolo dei burattini  dove alcune maschere tipiche del teatro classico napoletano come Pulcinella e Babbo Natale sono stati i protagonisti di una simpaticissima storia in tema natalizio. Tanta allegria con battute gag comiche  e musica dove i bambini hanno interagito con i burattini diventando i veri protagonisti dello spettacolo. </a:t>
            </a:r>
          </a:p>
          <a:p>
            <a:pPr algn="just">
              <a:buNone/>
            </a:pPr>
            <a:r>
              <a:rPr lang="it-IT" dirty="0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- spettacolo di magia comica, uno show del mago che ha  giocato con i bambini coinvolgendoli con </a:t>
            </a:r>
            <a:r>
              <a:rPr lang="it-IT" dirty="0" err="1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clownerie</a:t>
            </a:r>
            <a:r>
              <a:rPr lang="it-IT" dirty="0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  e magia comica tutta da ridere. </a:t>
            </a:r>
          </a:p>
          <a:p>
            <a:pPr algn="just">
              <a:buNone/>
            </a:pPr>
            <a:r>
              <a:rPr lang="it-IT" dirty="0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– spettacolo di bolle di sapone giganti che  ha  stupito e divertito  il pubblico. </a:t>
            </a:r>
          </a:p>
          <a:p>
            <a:pPr algn="just">
              <a:buNone/>
            </a:pPr>
            <a:r>
              <a:rPr lang="it-IT" dirty="0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- Gran finale “Arrivo di Babbo Natale” che dopo aver letto alcune letterine preparate dai bambini ha consegnato un simpatico regalino a tutti i partecipanti.  </a:t>
            </a:r>
          </a:p>
          <a:p>
            <a:pPr algn="just">
              <a:buFontTx/>
              <a:buChar char="-"/>
            </a:pPr>
            <a:endParaRPr lang="it-IT" dirty="0" smtClean="0">
              <a:solidFill>
                <a:schemeClr val="accent6">
                  <a:lumMod val="20000"/>
                  <a:lumOff val="80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 advClick="0" advTm="7000">
        <p15:prstTrans prst="curtains"/>
      </p:transition>
    </mc:Choice>
    <mc:Fallback xmlns="">
      <p:transition spd="slow" advClick="0" advTm="7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000100" y="357166"/>
            <a:ext cx="7286676" cy="928694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it-IT" dirty="0" smtClean="0"/>
              <a:t>Inizia il teatro dei burattini</a:t>
            </a:r>
            <a:endParaRPr lang="it-IT" dirty="0"/>
          </a:p>
        </p:txBody>
      </p:sp>
      <p:pic>
        <p:nvPicPr>
          <p:cNvPr id="10" name="Segnaposto contenuto 9" descr="IMG_20171207_105120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357158" y="2000240"/>
            <a:ext cx="4038600" cy="3028950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pic>
        <p:nvPicPr>
          <p:cNvPr id="12" name="Segnaposto contenuto 11" descr="IMG_20171207_105857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5429256" y="1857364"/>
            <a:ext cx="3393302" cy="4525963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Click="0" advTm="5000">
        <p:circle/>
      </p:transition>
    </mc:Choice>
    <mc:Fallback xmlns="">
      <p:transition spd="slow" advClick="0" advTm="5000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000100" y="214290"/>
            <a:ext cx="7000924" cy="785818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it-IT" sz="2400" dirty="0" smtClean="0"/>
              <a:t>Protagonisti principali Pulcinella e il diavoletto</a:t>
            </a:r>
            <a:endParaRPr lang="it-IT" sz="2400" dirty="0"/>
          </a:p>
        </p:txBody>
      </p:sp>
      <p:pic>
        <p:nvPicPr>
          <p:cNvPr id="9" name="Segnaposto contenuto 8" descr="IMG_20171207_105958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500034" y="1285860"/>
            <a:ext cx="3394472" cy="4525963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11" name="Segnaposto contenuto 10" descr="IMG_20171207_111408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5357818" y="1928802"/>
            <a:ext cx="3393607" cy="4525963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5000">
        <p14:reveal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57224" y="274638"/>
            <a:ext cx="7572428" cy="725470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it-IT" sz="3200" dirty="0"/>
              <a:t>i</a:t>
            </a:r>
            <a:r>
              <a:rPr lang="it-IT" sz="3200" dirty="0" smtClean="0"/>
              <a:t>n </a:t>
            </a:r>
            <a:r>
              <a:rPr lang="it-IT" sz="3200" dirty="0" smtClean="0"/>
              <a:t>compagnia di un’allegra cornacchia</a:t>
            </a:r>
            <a:endParaRPr lang="it-IT" sz="3200" dirty="0"/>
          </a:p>
        </p:txBody>
      </p:sp>
      <p:pic>
        <p:nvPicPr>
          <p:cNvPr id="13" name="Segnaposto contenuto 12" descr="IMG_20171207_110807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779264" y="1600200"/>
            <a:ext cx="3394472" cy="4525963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pic>
        <p:nvPicPr>
          <p:cNvPr id="14" name="Segnaposto contenuto 13" descr="IMG_20171207_110837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4786314" y="2500306"/>
            <a:ext cx="4038600" cy="302895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</p:spTree>
  </p:cSld>
  <p:clrMapOvr>
    <a:masterClrMapping/>
  </p:clrMapOvr>
  <p:transition spd="slow" advClick="0" advTm="5000">
    <p:randomBar dir="vert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500034" y="428604"/>
            <a:ext cx="8429684" cy="642942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it-IT" sz="2400" dirty="0" smtClean="0"/>
              <a:t>Il folletto legge le letterine dei bambini per  Babbo Natale</a:t>
            </a:r>
            <a:endParaRPr lang="it-IT" sz="2400" dirty="0"/>
          </a:p>
        </p:txBody>
      </p:sp>
      <p:pic>
        <p:nvPicPr>
          <p:cNvPr id="6" name="Segnaposto contenuto 5" descr="IMG_20171207_111810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785918" y="1857364"/>
            <a:ext cx="5554133" cy="41656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5000">
        <p:fade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28596" y="214290"/>
            <a:ext cx="8229600" cy="714380"/>
          </a:xfr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pPr algn="ctr"/>
            <a:r>
              <a:rPr lang="it-IT" dirty="0" smtClean="0">
                <a:solidFill>
                  <a:schemeClr val="bg1">
                    <a:lumMod val="20000"/>
                    <a:lumOff val="80000"/>
                  </a:schemeClr>
                </a:solidFill>
              </a:rPr>
              <a:t>Arriva il mago con il libro di magie</a:t>
            </a:r>
            <a:endParaRPr lang="it-IT" dirty="0">
              <a:solidFill>
                <a:schemeClr val="bg1">
                  <a:lumMod val="20000"/>
                  <a:lumOff val="80000"/>
                </a:schemeClr>
              </a:solidFill>
            </a:endParaRPr>
          </a:p>
        </p:txBody>
      </p:sp>
      <p:pic>
        <p:nvPicPr>
          <p:cNvPr id="15" name="Segnaposto contenuto 14" descr="IMG_20171207_112152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4857752" y="2786058"/>
            <a:ext cx="4038600" cy="303013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4" name="Segnaposto contenuto 13" descr="IMG_20171207_112049.jpg"/>
          <p:cNvPicPr>
            <a:picLocks noGrp="1" noChangeAspect="1"/>
          </p:cNvPicPr>
          <p:nvPr>
            <p:ph sz="half" idx="1"/>
          </p:nvPr>
        </p:nvPicPr>
        <p:blipFill>
          <a:blip r:embed="rId3" cstate="print"/>
          <a:stretch>
            <a:fillRect/>
          </a:stretch>
        </p:blipFill>
        <p:spPr>
          <a:xfrm>
            <a:off x="428596" y="1928802"/>
            <a:ext cx="4038600" cy="302895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5000">
        <p:randomBar dir="vert"/>
      </p:transition>
    </mc:Choice>
    <mc:Fallback xmlns="">
      <p:transition spd="slow" advClick="0" advTm="5000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DDEBCF"/>
            </a:gs>
            <a:gs pos="50000">
              <a:srgbClr val="9CB86E"/>
            </a:gs>
            <a:gs pos="100000">
              <a:srgbClr val="156B13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500034" y="500042"/>
            <a:ext cx="8229600" cy="857256"/>
          </a:xfr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it-IT" dirty="0" smtClean="0">
                <a:solidFill>
                  <a:srgbClr val="00B050"/>
                </a:solidFill>
              </a:rPr>
              <a:t>le sue buffe bacchette magiche</a:t>
            </a:r>
            <a:endParaRPr lang="it-IT" dirty="0">
              <a:solidFill>
                <a:srgbClr val="00B050"/>
              </a:solidFill>
            </a:endParaRPr>
          </a:p>
        </p:txBody>
      </p:sp>
      <p:pic>
        <p:nvPicPr>
          <p:cNvPr id="9" name="Segnaposto contenuto 8" descr="IMG_20171207_112643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357158" y="2000240"/>
            <a:ext cx="4038600" cy="302895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4" name="Segnaposto contenuto 13" descr="IMG_20171207_112809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4786314" y="3071810"/>
            <a:ext cx="4038600" cy="303087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5000">
        <p:wheel spokes="1"/>
      </p:transition>
    </mc:Choice>
    <mc:Fallback xmlns="">
      <p:transition spd="slow" advClick="0" advTm="5000">
        <p:wheel spokes="1"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3"/>
          <p:cNvSpPr>
            <a:spLocks noGrp="1"/>
          </p:cNvSpPr>
          <p:nvPr>
            <p:ph type="title"/>
          </p:nvPr>
        </p:nvSpPr>
        <p:spPr>
          <a:xfrm>
            <a:off x="1285852" y="285728"/>
            <a:ext cx="6929486" cy="725470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it-IT" dirty="0" smtClean="0">
                <a:solidFill>
                  <a:schemeClr val="tx2">
                    <a:lumMod val="20000"/>
                    <a:lumOff val="80000"/>
                  </a:schemeClr>
                </a:solidFill>
              </a:rPr>
              <a:t>e i suoi simpatici assistenti </a:t>
            </a:r>
            <a:endParaRPr lang="it-IT" dirty="0">
              <a:solidFill>
                <a:schemeClr val="tx2">
                  <a:lumMod val="20000"/>
                  <a:lumOff val="80000"/>
                </a:schemeClr>
              </a:solidFill>
            </a:endParaRPr>
          </a:p>
        </p:txBody>
      </p:sp>
      <p:pic>
        <p:nvPicPr>
          <p:cNvPr id="10" name="Segnaposto contenuto 9" descr="IMG_20171207_112914.jpg"/>
          <p:cNvPicPr>
            <a:picLocks noGrp="1" noChangeAspect="1"/>
          </p:cNvPicPr>
          <p:nvPr>
            <p:ph sz="half" idx="1"/>
          </p:nvPr>
        </p:nvPicPr>
        <p:blipFill>
          <a:blip r:embed="rId3" cstate="print"/>
          <a:stretch>
            <a:fillRect/>
          </a:stretch>
        </p:blipFill>
        <p:spPr>
          <a:xfrm>
            <a:off x="214282" y="1714488"/>
            <a:ext cx="4038600" cy="3027822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11" name="Segnaposto contenuto 10" descr="IMG_20171207_113850.jpg"/>
          <p:cNvPicPr>
            <a:picLocks noGrp="1" noChangeAspect="1"/>
          </p:cNvPicPr>
          <p:nvPr>
            <p:ph sz="half" idx="2"/>
          </p:nvPr>
        </p:nvPicPr>
        <p:blipFill>
          <a:blip r:embed="rId4" cstate="print"/>
          <a:stretch>
            <a:fillRect/>
          </a:stretch>
        </p:blipFill>
        <p:spPr>
          <a:xfrm>
            <a:off x="4786314" y="2714620"/>
            <a:ext cx="4038600" cy="3028499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5000">
        <p:blinds dir="vert"/>
      </p:transition>
    </mc:Choice>
    <mc:Fallback xmlns="">
      <p:transition spd="slow" advClick="0" advTm="5000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57224" y="274638"/>
            <a:ext cx="7358114" cy="868346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it-IT" dirty="0" smtClean="0"/>
              <a:t>Spettacolo di bolle di sapone</a:t>
            </a:r>
            <a:endParaRPr lang="it-IT" dirty="0"/>
          </a:p>
        </p:txBody>
      </p:sp>
      <p:pic>
        <p:nvPicPr>
          <p:cNvPr id="17" name="Segnaposto contenuto 16" descr="IMG_20171207_114810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357158" y="1500174"/>
            <a:ext cx="4038600" cy="302895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3" name="Segnaposto contenuto 32" descr="IMG_20171207_114758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4714876" y="3071810"/>
            <a:ext cx="4038600" cy="3027459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5000">
        <p:wipe/>
      </p:transition>
    </mc:Choice>
    <mc:Fallback xmlns="">
      <p:transition spd="slow" advClick="0" advTm="5000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olo 4"/>
          <p:cNvSpPr>
            <a:spLocks noGrp="1"/>
          </p:cNvSpPr>
          <p:nvPr>
            <p:ph type="title"/>
          </p:nvPr>
        </p:nvSpPr>
        <p:spPr>
          <a:xfrm>
            <a:off x="1928794" y="285728"/>
            <a:ext cx="5572164" cy="939784"/>
          </a:xfr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it-IT" dirty="0" smtClean="0"/>
              <a:t>di varie dimensioni</a:t>
            </a:r>
            <a:endParaRPr lang="it-IT" dirty="0"/>
          </a:p>
        </p:txBody>
      </p:sp>
      <p:pic>
        <p:nvPicPr>
          <p:cNvPr id="12" name="Segnaposto contenuto 11" descr="IMG_20171207_114829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4714876" y="2928934"/>
            <a:ext cx="4038600" cy="302895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4" name="Segnaposto contenuto 13" descr="IMG_20171207_114649.jpg"/>
          <p:cNvPicPr>
            <a:picLocks noGrp="1" noChangeAspect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>
          <a:xfrm>
            <a:off x="357158" y="1857364"/>
            <a:ext cx="4038600" cy="303107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ransition spd="med" advClick="0" advTm="5000">
    <p:pull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olo 7"/>
          <p:cNvSpPr>
            <a:spLocks noGrp="1"/>
          </p:cNvSpPr>
          <p:nvPr>
            <p:ph type="title"/>
          </p:nvPr>
        </p:nvSpPr>
        <p:spPr>
          <a:xfrm>
            <a:off x="1142976" y="274638"/>
            <a:ext cx="7000924" cy="868346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it-IT" sz="4000" dirty="0" smtClean="0"/>
              <a:t>Il pubblico in grande attesa</a:t>
            </a:r>
            <a:endParaRPr lang="it-IT" sz="4000" dirty="0"/>
          </a:p>
        </p:txBody>
      </p:sp>
      <p:pic>
        <p:nvPicPr>
          <p:cNvPr id="10" name="Segnaposto contenuto 9" descr="IMG_20171207_105144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428596" y="1714488"/>
            <a:ext cx="4038600" cy="302921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3" name="Segnaposto contenuto 12" descr="IMG_20171207_111454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4786314" y="2786058"/>
            <a:ext cx="4038600" cy="302895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000" advClick="0" advTm="5000">
        <p15:prstTrans prst="prestige"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000100" y="571480"/>
            <a:ext cx="7000924" cy="785818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it-IT" dirty="0"/>
              <a:t>p</a:t>
            </a:r>
            <a:r>
              <a:rPr lang="it-IT" dirty="0" smtClean="0"/>
              <a:t>er </a:t>
            </a:r>
            <a:r>
              <a:rPr lang="it-IT" dirty="0" smtClean="0"/>
              <a:t>l’arrivo di Babbo Natale</a:t>
            </a:r>
            <a:endParaRPr lang="it-IT" dirty="0"/>
          </a:p>
        </p:txBody>
      </p:sp>
      <p:pic>
        <p:nvPicPr>
          <p:cNvPr id="10" name="Segnaposto contenuto 9" descr="IMG_20171207_114921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357158" y="1928802"/>
            <a:ext cx="4038600" cy="3028134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11" name="Segnaposto contenuto 10" descr="IMG_20171207_114934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4929190" y="3214686"/>
            <a:ext cx="3786188" cy="284093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000" advClick="0" advTm="5000">
        <p15:prstTrans prst="wind"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F200"/>
            </a:gs>
            <a:gs pos="45000">
              <a:srgbClr val="FF7A00"/>
            </a:gs>
            <a:gs pos="70000">
              <a:srgbClr val="FF0300"/>
            </a:gs>
            <a:gs pos="100000">
              <a:srgbClr val="4D0808"/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it-IT" sz="8000" dirty="0" smtClean="0"/>
              <a:t>Sezione A</a:t>
            </a:r>
            <a:endParaRPr lang="it-IT" sz="8000" dirty="0"/>
          </a:p>
        </p:txBody>
      </p:sp>
      <p:pic>
        <p:nvPicPr>
          <p:cNvPr id="7" name="Segnaposto contenuto 6" descr="IMG_20171207_115608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733021" y="1857375"/>
            <a:ext cx="5935133" cy="445135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000" advClick="0" advTm="5000">
        <p15:prstTrans prst="peelOff"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F200"/>
            </a:gs>
            <a:gs pos="45000">
              <a:srgbClr val="FF7A00"/>
            </a:gs>
            <a:gs pos="70000">
              <a:srgbClr val="FF0300"/>
            </a:gs>
            <a:gs pos="100000">
              <a:srgbClr val="4D0808"/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it-IT" sz="8000" dirty="0" smtClean="0"/>
              <a:t>Sezione B</a:t>
            </a:r>
            <a:endParaRPr lang="it-IT" sz="8000" dirty="0"/>
          </a:p>
        </p:txBody>
      </p:sp>
      <p:pic>
        <p:nvPicPr>
          <p:cNvPr id="7" name="Segnaposto contenuto 6" descr="IMG_20171207_12002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643042" y="1857364"/>
            <a:ext cx="5998633" cy="450056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000" advClick="0" advTm="5000">
        <p15:prstTrans prst="prestige"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 shadeToTitle="1">
        <a:gradFill flip="none" rotWithShape="1">
          <a:gsLst>
            <a:gs pos="0">
              <a:srgbClr val="FFF200"/>
            </a:gs>
            <a:gs pos="45000">
              <a:srgbClr val="FF7A00"/>
            </a:gs>
            <a:gs pos="70000">
              <a:srgbClr val="FF0300"/>
            </a:gs>
            <a:gs pos="100000">
              <a:srgbClr val="4D0808"/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olo 4"/>
          <p:cNvSpPr>
            <a:spLocks noGrp="1"/>
          </p:cNvSpPr>
          <p:nvPr>
            <p:ph type="title"/>
          </p:nvPr>
        </p:nvSpPr>
        <p:spPr/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it-IT" sz="8000" dirty="0" smtClean="0">
                <a:solidFill>
                  <a:schemeClr val="bg1"/>
                </a:solidFill>
                <a:latin typeface="+mn-lt"/>
              </a:rPr>
              <a:t>Sezione C</a:t>
            </a:r>
            <a:endParaRPr lang="it-IT" sz="8000" dirty="0">
              <a:solidFill>
                <a:schemeClr val="bg1"/>
              </a:solidFill>
              <a:latin typeface="+mn-lt"/>
            </a:endParaRPr>
          </a:p>
        </p:txBody>
      </p:sp>
      <p:pic>
        <p:nvPicPr>
          <p:cNvPr id="7" name="Segnaposto contenuto 6" descr="IMG_20171207_120418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1571604" y="1785926"/>
            <a:ext cx="5906060" cy="442912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5000">
        <p15:prstTrans prst="drape"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F200"/>
            </a:gs>
            <a:gs pos="45000">
              <a:srgbClr val="FF7A00"/>
            </a:gs>
            <a:gs pos="70000">
              <a:srgbClr val="FF0300"/>
            </a:gs>
            <a:gs pos="100000">
              <a:srgbClr val="4D0808"/>
            </a:gs>
          </a:gsLst>
          <a:path path="rect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3"/>
          <p:cNvSpPr>
            <a:spLocks noGrp="1"/>
          </p:cNvSpPr>
          <p:nvPr>
            <p:ph type="title"/>
          </p:nvPr>
        </p:nvSpPr>
        <p:spPr/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it-IT" sz="8000" dirty="0" smtClean="0">
                <a:solidFill>
                  <a:schemeClr val="bg1"/>
                </a:solidFill>
                <a:latin typeface="+mn-lt"/>
              </a:rPr>
              <a:t>Sezione D</a:t>
            </a:r>
            <a:endParaRPr lang="it-IT" sz="8000" dirty="0">
              <a:solidFill>
                <a:schemeClr val="bg1"/>
              </a:solidFill>
              <a:latin typeface="+mn-lt"/>
            </a:endParaRPr>
          </a:p>
        </p:txBody>
      </p:sp>
      <p:pic>
        <p:nvPicPr>
          <p:cNvPr id="8" name="Segnaposto contenuto 7" descr="IMG_20171207_115717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428728" y="1857364"/>
            <a:ext cx="6277411" cy="470852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5000">
        <p14:flash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F200"/>
            </a:gs>
            <a:gs pos="45000">
              <a:srgbClr val="FF7A00"/>
            </a:gs>
            <a:gs pos="70000">
              <a:srgbClr val="FF0300"/>
            </a:gs>
            <a:gs pos="100000">
              <a:srgbClr val="4D0808"/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it-IT" sz="8000" dirty="0" smtClean="0">
                <a:solidFill>
                  <a:schemeClr val="bg1"/>
                </a:solidFill>
                <a:latin typeface="+mn-lt"/>
              </a:rPr>
              <a:t>Sezione E</a:t>
            </a:r>
            <a:endParaRPr lang="it-IT" sz="8000" dirty="0">
              <a:solidFill>
                <a:schemeClr val="bg1"/>
              </a:solidFill>
              <a:latin typeface="+mn-lt"/>
            </a:endParaRPr>
          </a:p>
        </p:txBody>
      </p:sp>
      <p:pic>
        <p:nvPicPr>
          <p:cNvPr id="7" name="Segnaposto contenuto 6" descr="IMG_20171207_115353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652329" y="1928813"/>
            <a:ext cx="5839342" cy="437991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5000">
        <p:dissolve/>
      </p:transition>
    </mc:Choice>
    <mc:Fallback xmlns="">
      <p:transition spd="slow" advClick="0" advTm="5000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 shadeToTitle="1">
        <a:gradFill flip="none" rotWithShape="1">
          <a:gsLst>
            <a:gs pos="0">
              <a:srgbClr val="000082"/>
            </a:gs>
            <a:gs pos="30000">
              <a:srgbClr val="66008F"/>
            </a:gs>
            <a:gs pos="64999">
              <a:srgbClr val="BA0066"/>
            </a:gs>
            <a:gs pos="89999">
              <a:srgbClr val="FF0000"/>
            </a:gs>
            <a:gs pos="100000">
              <a:srgbClr val="FF8200"/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357290" y="285728"/>
            <a:ext cx="6286544" cy="796908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it-IT" sz="4400" dirty="0" smtClean="0"/>
              <a:t>Un augurio di cuore</a:t>
            </a:r>
            <a:endParaRPr lang="it-IT" dirty="0">
              <a:solidFill>
                <a:schemeClr val="tx1"/>
              </a:solidFill>
            </a:endParaRPr>
          </a:p>
        </p:txBody>
      </p:sp>
      <p:pic>
        <p:nvPicPr>
          <p:cNvPr id="7" name="Segnaposto contenuto 6" descr="2017-cartolina-buon-natale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00166" y="1500174"/>
            <a:ext cx="6278602" cy="4714875"/>
          </a:xfr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6000">
        <p14:ripple/>
      </p:transition>
    </mc:Choice>
    <mc:Fallback xmlns="">
      <p:transition spd="slow" advClick="0" advTm="6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Vertice">
  <a:themeElements>
    <a:clrScheme name="Personalizzato 3">
      <a:dk1>
        <a:srgbClr val="FF0000"/>
      </a:dk1>
      <a:lt1>
        <a:srgbClr val="00B050"/>
      </a:lt1>
      <a:dk2>
        <a:srgbClr val="FF0000"/>
      </a:dk2>
      <a:lt2>
        <a:srgbClr val="92D050"/>
      </a:lt2>
      <a:accent1>
        <a:srgbClr val="2DA2BF"/>
      </a:accent1>
      <a:accent2>
        <a:srgbClr val="FF0000"/>
      </a:accent2>
      <a:accent3>
        <a:srgbClr val="39CD60"/>
      </a:accent3>
      <a:accent4>
        <a:srgbClr val="39639D"/>
      </a:accent4>
      <a:accent5>
        <a:srgbClr val="474B78"/>
      </a:accent5>
      <a:accent6>
        <a:srgbClr val="39CD60"/>
      </a:accent6>
      <a:hlink>
        <a:srgbClr val="FF8119"/>
      </a:hlink>
      <a:folHlink>
        <a:srgbClr val="44B9E8"/>
      </a:folHlink>
    </a:clrScheme>
    <a:fontScheme name="Vertice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Vertice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769</TotalTime>
  <Words>338</Words>
  <Application>Microsoft Office PowerPoint</Application>
  <PresentationFormat>Presentazione su schermo (4:3)</PresentationFormat>
  <Paragraphs>32</Paragraphs>
  <Slides>19</Slides>
  <Notes>1</Notes>
  <HiddenSlides>0</HiddenSlides>
  <MMClips>1</MMClips>
  <ScaleCrop>false</ScaleCrop>
  <HeadingPairs>
    <vt:vector size="6" baseType="variant">
      <vt:variant>
        <vt:lpstr>Caratteri utilizzati</vt:lpstr>
      </vt:variant>
      <vt:variant>
        <vt:i4>6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19</vt:i4>
      </vt:variant>
    </vt:vector>
  </HeadingPairs>
  <TitlesOfParts>
    <vt:vector size="26" baseType="lpstr">
      <vt:lpstr>Book Antiqua</vt:lpstr>
      <vt:lpstr>Calibri</vt:lpstr>
      <vt:lpstr>Lucida Sans</vt:lpstr>
      <vt:lpstr>Wingdings</vt:lpstr>
      <vt:lpstr>Wingdings 2</vt:lpstr>
      <vt:lpstr>Wingdings 3</vt:lpstr>
      <vt:lpstr>Vertice</vt:lpstr>
      <vt:lpstr>Scuola dell’Infanzia di San Gregorio Magno</vt:lpstr>
      <vt:lpstr>Spettacolo:“Natale in allegria”</vt:lpstr>
      <vt:lpstr>Inizia il teatro dei burattini</vt:lpstr>
      <vt:lpstr>Protagonisti principali Pulcinella e il diavoletto</vt:lpstr>
      <vt:lpstr>in compagnia di un’allegra cornacchia</vt:lpstr>
      <vt:lpstr>Il folletto legge le letterine dei bambini per  Babbo Natale</vt:lpstr>
      <vt:lpstr>Arriva il mago con il libro di magie</vt:lpstr>
      <vt:lpstr>le sue buffe bacchette magiche</vt:lpstr>
      <vt:lpstr>e i suoi simpatici assistenti </vt:lpstr>
      <vt:lpstr>Spettacolo di bolle di sapone</vt:lpstr>
      <vt:lpstr>di varie dimensioni</vt:lpstr>
      <vt:lpstr>Il pubblico in grande attesa</vt:lpstr>
      <vt:lpstr>per l’arrivo di Babbo Natale</vt:lpstr>
      <vt:lpstr>Sezione A</vt:lpstr>
      <vt:lpstr>Sezione B</vt:lpstr>
      <vt:lpstr>Sezione C</vt:lpstr>
      <vt:lpstr>Sezione D</vt:lpstr>
      <vt:lpstr>Sezione E</vt:lpstr>
      <vt:lpstr>Un augurio di cuore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Scuola dell’Infanzia di San Gregorio Magno</dc:title>
  <dc:creator>user</dc:creator>
  <cp:lastModifiedBy>Giuseppe Sorvillo</cp:lastModifiedBy>
  <cp:revision>109</cp:revision>
  <dcterms:created xsi:type="dcterms:W3CDTF">2016-11-16T19:30:56Z</dcterms:created>
  <dcterms:modified xsi:type="dcterms:W3CDTF">2017-12-11T17:05:20Z</dcterms:modified>
</cp:coreProperties>
</file>