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59" r:id="rId5"/>
    <p:sldId id="265" r:id="rId6"/>
    <p:sldId id="264" r:id="rId7"/>
    <p:sldId id="267" r:id="rId8"/>
    <p:sldId id="258" r:id="rId9"/>
    <p:sldId id="271" r:id="rId10"/>
    <p:sldId id="260" r:id="rId11"/>
    <p:sldId id="261" r:id="rId12"/>
    <p:sldId id="266" r:id="rId13"/>
    <p:sldId id="263" r:id="rId14"/>
    <p:sldId id="262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  <p:transition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  <p:transition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  <p:transition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  <p:transition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advClick="0" advTm="6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6FBE1A0-C9F6-43D7-BC43-33C842537DD3}" type="datetimeFigureOut">
              <a:rPr lang="it-IT" smtClean="0"/>
              <a:pPr/>
              <a:t>22/08/2017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A367659-485D-4E09-AC81-ABDC59D982E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600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PROGETTO </a:t>
            </a:r>
            <a:br>
              <a:rPr lang="it-IT" dirty="0" smtClean="0"/>
            </a:br>
            <a:r>
              <a:rPr lang="it-IT" dirty="0" smtClean="0"/>
              <a:t>ANIMIAMO LA LETTURA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A.S.2016/17</a:t>
            </a:r>
          </a:p>
          <a:p>
            <a:r>
              <a:rPr lang="it-IT" dirty="0" smtClean="0"/>
              <a:t>SCUOLA PRIMARIA </a:t>
            </a:r>
            <a:r>
              <a:rPr lang="it-IT" dirty="0" err="1" smtClean="0"/>
              <a:t>DI</a:t>
            </a:r>
            <a:r>
              <a:rPr lang="it-IT" dirty="0" smtClean="0"/>
              <a:t> RICIGLIANO</a:t>
            </a:r>
          </a:p>
          <a:p>
            <a:r>
              <a:rPr lang="it-IT" sz="1200" dirty="0" smtClean="0"/>
              <a:t>A cura di Concetta </a:t>
            </a:r>
            <a:r>
              <a:rPr lang="it-IT" sz="1200" dirty="0" err="1" smtClean="0"/>
              <a:t>D’Angelo</a:t>
            </a:r>
            <a:endParaRPr lang="it-IT" sz="1200" dirty="0"/>
          </a:p>
        </p:txBody>
      </p:sp>
    </p:spTree>
  </p:cSld>
  <p:clrMapOvr>
    <a:masterClrMapping/>
  </p:clrMapOvr>
  <p:transition advClick="0" advTm="6000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172200" cy="266429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Docenti </a:t>
            </a:r>
            <a:r>
              <a:rPr lang="it-IT" dirty="0" smtClean="0"/>
              <a:t>e alunni coinvolti:</a:t>
            </a:r>
            <a:br>
              <a:rPr lang="it-IT" dirty="0" smtClean="0"/>
            </a:br>
            <a:r>
              <a:rPr lang="it-IT" dirty="0" smtClean="0"/>
              <a:t> </a:t>
            </a:r>
            <a:r>
              <a:rPr lang="it-IT" sz="2800" dirty="0" smtClean="0"/>
              <a:t>Angela Lo Tartaro 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400" dirty="0" smtClean="0"/>
              <a:t> Concetta </a:t>
            </a:r>
            <a:r>
              <a:rPr lang="it-IT" sz="2400" dirty="0" err="1" smtClean="0"/>
              <a:t>D’Angelo</a:t>
            </a:r>
            <a:r>
              <a:rPr lang="it-IT" sz="2400" dirty="0" smtClean="0"/>
              <a:t> 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Tutte le classi della scuola primaria</a:t>
            </a:r>
            <a:br>
              <a:rPr lang="it-IT" sz="2800" dirty="0" smtClean="0"/>
            </a:br>
            <a:endParaRPr lang="it-IT" sz="2800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2286000" y="4221088"/>
            <a:ext cx="6172200" cy="1296144"/>
          </a:xfrm>
        </p:spPr>
        <p:txBody>
          <a:bodyPr>
            <a:normAutofit/>
          </a:bodyPr>
          <a:lstStyle/>
          <a:p>
            <a:endParaRPr lang="it-IT" sz="2400" dirty="0"/>
          </a:p>
        </p:txBody>
      </p:sp>
    </p:spTree>
  </p:cSld>
  <p:clrMapOvr>
    <a:masterClrMapping/>
  </p:clrMapOvr>
  <p:transition advClick="0" advTm="6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OBIETTIVI DEL PROGETTO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it-IT" dirty="0" smtClean="0"/>
              <a:t>Promuovere e far sperimentare il piacere del leggere</a:t>
            </a:r>
          </a:p>
          <a:p>
            <a:pPr lvl="0"/>
            <a:r>
              <a:rPr lang="it-IT" dirty="0" smtClean="0"/>
              <a:t>Promuovere la lettura di testi di vario tipo:Favole, fiabe,fumetto, narrativa</a:t>
            </a:r>
          </a:p>
          <a:p>
            <a:pPr lvl="0"/>
            <a:r>
              <a:rPr lang="it-IT" dirty="0" smtClean="0"/>
              <a:t>Attraverso l’ascolto e la lettura sviluppare la creatività e la fantasia</a:t>
            </a:r>
          </a:p>
          <a:p>
            <a:pPr lvl="0"/>
            <a:r>
              <a:rPr lang="it-IT" dirty="0" smtClean="0"/>
              <a:t> Rielaborare oralmente una storia letta e/o ascoltata (anche con l’utilizzo di    tecniche facilitanti.</a:t>
            </a:r>
          </a:p>
          <a:p>
            <a:r>
              <a:rPr lang="it-IT" dirty="0" smtClean="0"/>
              <a:t>Conoscere e interpretare celebri fiabe, favole e leggende in base alla propria sensibilità.</a:t>
            </a:r>
            <a:endParaRPr lang="it-IT" dirty="0"/>
          </a:p>
        </p:txBody>
      </p:sp>
    </p:spTree>
  </p:cSld>
  <p:clrMapOvr>
    <a:masterClrMapping/>
  </p:clrMapOvr>
  <p:transition advClick="0" advTm="6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Abbiamo deciso di giocare con il sole</a:t>
            </a:r>
            <a:endParaRPr lang="it-IT" dirty="0"/>
          </a:p>
        </p:txBody>
      </p:sp>
      <p:pic>
        <p:nvPicPr>
          <p:cNvPr id="6" name="Segnaposto contenuto 5" descr="20170518_08320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3072" y="1600200"/>
            <a:ext cx="6495856" cy="4873625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Abbiamo letto favole</a:t>
            </a:r>
            <a:endParaRPr lang="it-IT" dirty="0"/>
          </a:p>
        </p:txBody>
      </p:sp>
      <p:pic>
        <p:nvPicPr>
          <p:cNvPr id="7" name="Segnaposto contenuto 6" descr="20170518_08325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3496396" cy="4608512"/>
          </a:xfrm>
          <a:ln>
            <a:solidFill>
              <a:schemeClr val="accent1"/>
            </a:solidFill>
          </a:ln>
        </p:spPr>
      </p:pic>
      <p:pic>
        <p:nvPicPr>
          <p:cNvPr id="12" name="Segnaposto contenuto 11" descr="20170519_114456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385015" y="1601500"/>
            <a:ext cx="3427346" cy="4570700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1143000"/>
          </a:xfrm>
        </p:spPr>
        <p:txBody>
          <a:bodyPr/>
          <a:lstStyle/>
          <a:p>
            <a:r>
              <a:rPr lang="it-IT" dirty="0" smtClean="0"/>
              <a:t>Miti e leggende sul sole e la luna </a:t>
            </a:r>
            <a:endParaRPr lang="it-IT" dirty="0"/>
          </a:p>
        </p:txBody>
      </p:sp>
      <p:pic>
        <p:nvPicPr>
          <p:cNvPr id="7" name="Segnaposto contenuto 6" descr="20170518_08312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2537" y="1600200"/>
            <a:ext cx="6496926" cy="4873625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Eterni rivali o forse da sempre </a:t>
            </a:r>
            <a:r>
              <a:rPr lang="it-IT" dirty="0" err="1" smtClean="0"/>
              <a:t>innamorati…</a:t>
            </a:r>
            <a:r>
              <a:rPr lang="it-IT" dirty="0" smtClean="0"/>
              <a:t>..</a:t>
            </a:r>
            <a:endParaRPr lang="it-IT" dirty="0"/>
          </a:p>
        </p:txBody>
      </p:sp>
      <p:pic>
        <p:nvPicPr>
          <p:cNvPr id="7" name="Segnaposto contenuto 6" descr="20170519_11435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180" y="1600200"/>
            <a:ext cx="3429640" cy="4572000"/>
          </a:xfrm>
          <a:ln>
            <a:solidFill>
              <a:schemeClr val="accent1"/>
            </a:solidFill>
          </a:ln>
        </p:spPr>
      </p:pic>
      <p:pic>
        <p:nvPicPr>
          <p:cNvPr id="9" name="Segnaposto contenuto 8" descr="20170519_114401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427984" y="1484784"/>
            <a:ext cx="3430471" cy="4572000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Abbiamo cercato </a:t>
            </a:r>
            <a:br>
              <a:rPr lang="it-IT" dirty="0" smtClean="0"/>
            </a:br>
            <a:r>
              <a:rPr lang="it-IT" dirty="0" smtClean="0"/>
              <a:t> Frasi celebri </a:t>
            </a:r>
            <a:endParaRPr lang="it-IT" dirty="0"/>
          </a:p>
        </p:txBody>
      </p:sp>
      <p:pic>
        <p:nvPicPr>
          <p:cNvPr id="8" name="Segnaposto contenuto 7" descr="20170519_09274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15397578">
            <a:off x="722974" y="2545343"/>
            <a:ext cx="4334202" cy="2913450"/>
          </a:xfrm>
          <a:ln>
            <a:solidFill>
              <a:schemeClr val="accent1"/>
            </a:solidFill>
          </a:ln>
        </p:spPr>
      </p:pic>
      <p:pic>
        <p:nvPicPr>
          <p:cNvPr id="11" name="Segnaposto contenuto 10" descr="20170519_092822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292080" y="908720"/>
            <a:ext cx="3429628" cy="4572000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proverbi E aforismi</a:t>
            </a:r>
            <a:endParaRPr lang="it-IT" dirty="0"/>
          </a:p>
        </p:txBody>
      </p:sp>
      <p:pic>
        <p:nvPicPr>
          <p:cNvPr id="10" name="Segnaposto contenuto 9" descr="20170519_09305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 rot="16758789">
            <a:off x="3963217" y="1189117"/>
            <a:ext cx="4693244" cy="4264755"/>
          </a:xfrm>
          <a:ln>
            <a:solidFill>
              <a:schemeClr val="accent1"/>
            </a:solidFill>
          </a:ln>
        </p:spPr>
      </p:pic>
      <p:pic>
        <p:nvPicPr>
          <p:cNvPr id="9" name="Segnaposto contenuto 8" descr="20170519_093036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1916832"/>
            <a:ext cx="3428428" cy="4572000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Risolto puzzle</a:t>
            </a:r>
            <a:endParaRPr lang="it-IT" dirty="0"/>
          </a:p>
        </p:txBody>
      </p:sp>
      <p:pic>
        <p:nvPicPr>
          <p:cNvPr id="7" name="Segnaposto contenuto 6" descr="20170403_16294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14600"/>
            <a:ext cx="3657600" cy="2743200"/>
          </a:xfrm>
          <a:ln>
            <a:solidFill>
              <a:schemeClr val="accent1"/>
            </a:solidFill>
          </a:ln>
        </p:spPr>
      </p:pic>
      <p:pic>
        <p:nvPicPr>
          <p:cNvPr id="8" name="Segnaposto contenuto 7" descr="20170403_163005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283968" y="188640"/>
            <a:ext cx="3657600" cy="3312368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Realizzato acrostici</a:t>
            </a:r>
            <a:endParaRPr lang="it-IT" dirty="0"/>
          </a:p>
        </p:txBody>
      </p:sp>
      <p:pic>
        <p:nvPicPr>
          <p:cNvPr id="7" name="Segnaposto contenuto 6" descr="20170403_16302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628800"/>
            <a:ext cx="3494518" cy="2620888"/>
          </a:xfrm>
          <a:ln>
            <a:solidFill>
              <a:schemeClr val="accent1"/>
            </a:solidFill>
          </a:ln>
        </p:spPr>
      </p:pic>
      <p:pic>
        <p:nvPicPr>
          <p:cNvPr id="1026" name="Picture 2" descr="C:\Users\Admin\Downloads\Desktop\foto per presentazioni\20170407_153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924944"/>
            <a:ext cx="3571571" cy="35283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split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Creato calligrammi</a:t>
            </a:r>
            <a:endParaRPr lang="it-IT" dirty="0"/>
          </a:p>
        </p:txBody>
      </p:sp>
      <p:pic>
        <p:nvPicPr>
          <p:cNvPr id="13" name="Segnaposto contenuto 12" descr="20170519_11430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628800"/>
            <a:ext cx="6498167" cy="4873625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Ascoltato inni e danze indiane</a:t>
            </a:r>
            <a:endParaRPr lang="it-IT" dirty="0"/>
          </a:p>
        </p:txBody>
      </p:sp>
      <p:pic>
        <p:nvPicPr>
          <p:cNvPr id="12" name="Segnaposto contenuto 11" descr="20170511_15213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556792"/>
            <a:ext cx="3657600" cy="2743200"/>
          </a:xfrm>
          <a:ln>
            <a:solidFill>
              <a:schemeClr val="accent1"/>
            </a:solidFill>
          </a:ln>
        </p:spPr>
      </p:pic>
      <p:pic>
        <p:nvPicPr>
          <p:cNvPr id="13" name="Segnaposto contenuto 12" descr="20170403_163100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283968" y="3789040"/>
            <a:ext cx="3657600" cy="2743200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95536" y="476672"/>
            <a:ext cx="7529264" cy="136815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E per </a:t>
            </a:r>
            <a:r>
              <a:rPr lang="it-IT" dirty="0" err="1" smtClean="0"/>
              <a:t>finire…</a:t>
            </a:r>
            <a:r>
              <a:rPr lang="it-IT" dirty="0" smtClean="0"/>
              <a:t>.</a:t>
            </a:r>
            <a:br>
              <a:rPr lang="it-IT" dirty="0" smtClean="0"/>
            </a:br>
            <a:r>
              <a:rPr lang="it-IT" dirty="0" smtClean="0"/>
              <a:t> </a:t>
            </a:r>
            <a:r>
              <a:rPr lang="it-IT" dirty="0" smtClean="0"/>
              <a:t>tutti abbiamo realizzato un bellissimo opuscolo, pieno zeppo  di disegni  e scritte colorate.</a:t>
            </a:r>
            <a:endParaRPr lang="it-IT" dirty="0"/>
          </a:p>
        </p:txBody>
      </p:sp>
      <p:pic>
        <p:nvPicPr>
          <p:cNvPr id="9" name="Segnaposto contenuto 8" descr="20170511_1521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3140968"/>
            <a:ext cx="3657600" cy="3463280"/>
          </a:xfrm>
          <a:ln>
            <a:solidFill>
              <a:schemeClr val="accent1"/>
            </a:solidFill>
          </a:ln>
        </p:spPr>
      </p:pic>
      <p:pic>
        <p:nvPicPr>
          <p:cNvPr id="10" name="Segnaposto contenuto 9" descr="20170511_152111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2492896"/>
            <a:ext cx="3657600" cy="3096344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 advClick="0" advTm="6000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123</TotalTime>
  <Words>128</Words>
  <Application>Microsoft Office PowerPoint</Application>
  <PresentationFormat>Presentazione su schermo 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Loggia</vt:lpstr>
      <vt:lpstr>PROGETTO  ANIMIAMO LA LETTURA </vt:lpstr>
      <vt:lpstr>Docenti e alunni coinvolti:  Angela Lo Tartaro   Concetta D’Angelo   Tutte le classi della scuola primaria </vt:lpstr>
      <vt:lpstr>OBIETTIVI DEL PROGETTO</vt:lpstr>
      <vt:lpstr>Abbiamo deciso di giocare con il sole</vt:lpstr>
      <vt:lpstr>Abbiamo letto favole</vt:lpstr>
      <vt:lpstr>Miti e leggende sul sole e la luna </vt:lpstr>
      <vt:lpstr>Eterni rivali o forse da sempre innamorati…..</vt:lpstr>
      <vt:lpstr>Abbiamo cercato   Frasi celebri </vt:lpstr>
      <vt:lpstr> proverbi E aforismi</vt:lpstr>
      <vt:lpstr>Risolto puzzle</vt:lpstr>
      <vt:lpstr>Realizzato acrostici</vt:lpstr>
      <vt:lpstr>Creato calligrammi</vt:lpstr>
      <vt:lpstr>Ascoltato inni e danze indiane</vt:lpstr>
      <vt:lpstr>E per finire….  tutti abbiamo realizzato un bellissimo opuscolo, pieno zeppo  di disegni  e scritte colorate.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 ANIMIAMO LA LETTURA “SOLE……….”</dc:title>
  <dc:creator>Admin</dc:creator>
  <cp:lastModifiedBy>Admin</cp:lastModifiedBy>
  <cp:revision>19</cp:revision>
  <dcterms:created xsi:type="dcterms:W3CDTF">2017-08-15T09:47:50Z</dcterms:created>
  <dcterms:modified xsi:type="dcterms:W3CDTF">2017-08-22T06:43:25Z</dcterms:modified>
</cp:coreProperties>
</file>