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7" r:id="rId2"/>
    <p:sldId id="258" r:id="rId3"/>
    <p:sldId id="259" r:id="rId4"/>
    <p:sldId id="260" r:id="rId5"/>
    <p:sldId id="261" r:id="rId6"/>
    <p:sldId id="262" r:id="rId7"/>
    <p:sldId id="263" r:id="rId8"/>
    <p:sldId id="264" r:id="rId9"/>
    <p:sldId id="272" r:id="rId10"/>
    <p:sldId id="273" r:id="rId11"/>
    <p:sldId id="274" r:id="rId12"/>
    <p:sldId id="265" r:id="rId13"/>
    <p:sldId id="266" r:id="rId14"/>
    <p:sldId id="267" r:id="rId15"/>
    <p:sldId id="268" r:id="rId16"/>
    <p:sldId id="269" r:id="rId17"/>
    <p:sldId id="270" r:id="rId18"/>
    <p:sldId id="271" r:id="rId19"/>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828"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7" name="Triangolo isosce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olo 7"/>
          <p:cNvSpPr>
            <a:spLocks noGrp="1"/>
          </p:cNvSpPr>
          <p:nvPr>
            <p:ph type="ctrTitle"/>
          </p:nvPr>
        </p:nvSpPr>
        <p:spPr>
          <a:xfrm>
            <a:off x="540544" y="776288"/>
            <a:ext cx="8062912" cy="1470025"/>
          </a:xfrm>
        </p:spPr>
        <p:txBody>
          <a:bodyPr anchor="b">
            <a:normAutofit/>
          </a:bodyPr>
          <a:lstStyle>
            <a:lvl1pPr algn="r">
              <a:defRPr sz="4400"/>
            </a:lvl1pPr>
          </a:lstStyle>
          <a:p>
            <a:r>
              <a:rPr kumimoji="0" lang="it-IT" smtClean="0"/>
              <a:t>Fare clic per modificare lo stile del titolo</a:t>
            </a:r>
            <a:endParaRPr kumimoji="0" lang="en-US"/>
          </a:p>
        </p:txBody>
      </p:sp>
      <p:sp>
        <p:nvSpPr>
          <p:cNvPr id="9" name="Sottotitolo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28" name="Segnaposto data 27"/>
          <p:cNvSpPr>
            <a:spLocks noGrp="1"/>
          </p:cNvSpPr>
          <p:nvPr>
            <p:ph type="dt" sz="half" idx="10"/>
          </p:nvPr>
        </p:nvSpPr>
        <p:spPr>
          <a:xfrm>
            <a:off x="1371600" y="6012656"/>
            <a:ext cx="5791200" cy="365125"/>
          </a:xfrm>
        </p:spPr>
        <p:txBody>
          <a:bodyPr tIns="0" bIns="0" anchor="t"/>
          <a:lstStyle>
            <a:lvl1pPr algn="r">
              <a:defRPr sz="1000"/>
            </a:lvl1pPr>
          </a:lstStyle>
          <a:p>
            <a:fld id="{4B6055F8-1D02-4417-9241-55C834FD9970}" type="datetimeFigureOut">
              <a:rPr lang="it-IT" smtClean="0"/>
              <a:pPr/>
              <a:t>21/05/2017</a:t>
            </a:fld>
            <a:endParaRPr lang="it-IT"/>
          </a:p>
        </p:txBody>
      </p:sp>
      <p:sp>
        <p:nvSpPr>
          <p:cNvPr id="17" name="Segnaposto piè di pagina 16"/>
          <p:cNvSpPr>
            <a:spLocks noGrp="1"/>
          </p:cNvSpPr>
          <p:nvPr>
            <p:ph type="ftr" sz="quarter" idx="11"/>
          </p:nvPr>
        </p:nvSpPr>
        <p:spPr>
          <a:xfrm>
            <a:off x="1371600" y="5650704"/>
            <a:ext cx="5791200" cy="365125"/>
          </a:xfrm>
        </p:spPr>
        <p:txBody>
          <a:bodyPr tIns="0" bIns="0" anchor="b"/>
          <a:lstStyle>
            <a:lvl1pPr algn="r">
              <a:defRPr sz="1100"/>
            </a:lvl1pPr>
          </a:lstStyle>
          <a:p>
            <a:endParaRPr lang="it-IT"/>
          </a:p>
        </p:txBody>
      </p:sp>
      <p:sp>
        <p:nvSpPr>
          <p:cNvPr id="29" name="Segnaposto numero diapositiva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B007B441-5312-499D-93C3-6E37886527FA}"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67494"/>
            <a:ext cx="8229600" cy="1399032"/>
          </a:xfrm>
        </p:spPr>
        <p:txBody>
          <a:bodyPr/>
          <a:lstStyle/>
          <a:p>
            <a:r>
              <a:rPr kumimoji="0" lang="it-IT" smtClean="0"/>
              <a:t>Fare clic per modificare lo stile del titolo</a:t>
            </a:r>
            <a:endParaRPr kumimoji="0" lang="en-US"/>
          </a:p>
        </p:txBody>
      </p:sp>
      <p:sp>
        <p:nvSpPr>
          <p:cNvPr id="3" name="Segnaposto contenuto 2"/>
          <p:cNvSpPr>
            <a:spLocks noGrp="1"/>
          </p:cNvSpPr>
          <p:nvPr>
            <p:ph idx="1"/>
          </p:nvPr>
        </p:nvSpPr>
        <p:spPr>
          <a:xfrm>
            <a:off x="457200" y="1882808"/>
            <a:ext cx="822960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a:xfrm>
            <a:off x="4791456" y="6480048"/>
            <a:ext cx="2133600" cy="301752"/>
          </a:xfrm>
        </p:spPr>
        <p:txBody>
          <a:bodyPr/>
          <a:lstStyle/>
          <a:p>
            <a:fld id="{4B6055F8-1D02-4417-9241-55C834FD9970}" type="datetimeFigureOut">
              <a:rPr lang="it-IT" smtClean="0"/>
              <a:pPr/>
              <a:t>21/05/2017</a:t>
            </a:fld>
            <a:endParaRPr lang="it-IT"/>
          </a:p>
        </p:txBody>
      </p:sp>
      <p:sp>
        <p:nvSpPr>
          <p:cNvPr id="5" name="Segnaposto piè di pagina 4"/>
          <p:cNvSpPr>
            <a:spLocks noGrp="1"/>
          </p:cNvSpPr>
          <p:nvPr>
            <p:ph type="ftr" sz="quarter" idx="11"/>
          </p:nvPr>
        </p:nvSpPr>
        <p:spPr>
          <a:xfrm>
            <a:off x="457200" y="6480969"/>
            <a:ext cx="4260056" cy="300831"/>
          </a:xfrm>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2">
        <a:schemeClr val="bg1"/>
      </p:bgRef>
    </p:bg>
    <p:spTree>
      <p:nvGrpSpPr>
        <p:cNvPr id="1" name=""/>
        <p:cNvGrpSpPr/>
        <p:nvPr/>
      </p:nvGrpSpPr>
      <p:grpSpPr>
        <a:xfrm>
          <a:off x="0" y="0"/>
          <a:ext cx="0" cy="0"/>
          <a:chOff x="0" y="0"/>
          <a:chExt cx="0" cy="0"/>
        </a:xfrm>
      </p:grpSpPr>
      <p:sp>
        <p:nvSpPr>
          <p:cNvPr id="9" name="Triangolo rettangolo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Triangolo isosce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Segnaposto data 3"/>
          <p:cNvSpPr>
            <a:spLocks noGrp="1"/>
          </p:cNvSpPr>
          <p:nvPr>
            <p:ph type="dt" sz="half" idx="10"/>
          </p:nvPr>
        </p:nvSpPr>
        <p:spPr>
          <a:xfrm>
            <a:off x="6955632" y="6477000"/>
            <a:ext cx="2133600" cy="304800"/>
          </a:xfrm>
        </p:spPr>
        <p:txBody>
          <a:bodyPr/>
          <a:lstStyle/>
          <a:p>
            <a:fld id="{4B6055F8-1D02-4417-9241-55C834FD9970}" type="datetimeFigureOut">
              <a:rPr lang="it-IT" smtClean="0"/>
              <a:pPr/>
              <a:t>21/05/2017</a:t>
            </a:fld>
            <a:endParaRPr lang="it-IT"/>
          </a:p>
        </p:txBody>
      </p:sp>
      <p:sp>
        <p:nvSpPr>
          <p:cNvPr id="5" name="Segnaposto piè di pagina 4"/>
          <p:cNvSpPr>
            <a:spLocks noGrp="1"/>
          </p:cNvSpPr>
          <p:nvPr>
            <p:ph type="ftr" sz="quarter" idx="11"/>
          </p:nvPr>
        </p:nvSpPr>
        <p:spPr>
          <a:xfrm>
            <a:off x="2619376" y="6480969"/>
            <a:ext cx="4260056" cy="300831"/>
          </a:xfrm>
        </p:spPr>
        <p:txBody>
          <a:bodyPr/>
          <a:lstStyle/>
          <a:p>
            <a:endParaRPr lang="it-IT"/>
          </a:p>
        </p:txBody>
      </p:sp>
      <p:sp>
        <p:nvSpPr>
          <p:cNvPr id="6" name="Segnaposto numero diapositiva 5"/>
          <p:cNvSpPr>
            <a:spLocks noGrp="1"/>
          </p:cNvSpPr>
          <p:nvPr>
            <p:ph type="sldNum" sz="quarter" idx="12"/>
          </p:nvPr>
        </p:nvSpPr>
        <p:spPr>
          <a:xfrm>
            <a:off x="8451056" y="809624"/>
            <a:ext cx="502920" cy="300831"/>
          </a:xfrm>
        </p:spPr>
        <p:txBody>
          <a:bodyPr/>
          <a:lstStyle/>
          <a:p>
            <a:fld id="{B007B441-5312-499D-93C3-6E37886527FA}" type="slidenum">
              <a:rPr lang="it-IT" smtClean="0"/>
              <a:pPr/>
              <a:t>‹N›</a:t>
            </a:fld>
            <a:endParaRPr lang="it-IT"/>
          </a:p>
        </p:txBody>
      </p:sp>
      <p:cxnSp>
        <p:nvCxnSpPr>
          <p:cNvPr id="11" name="Connettore 1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Connettore 1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olo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marL="0" algn="l">
              <a:defRPr/>
            </a:lvl1pPr>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a:xfrm>
            <a:off x="4791456" y="6480969"/>
            <a:ext cx="2133600" cy="301752"/>
          </a:xfrm>
        </p:spPr>
        <p:txBody>
          <a:bodyPr/>
          <a:lstStyle/>
          <a:p>
            <a:fld id="{4B6055F8-1D02-4417-9241-55C834FD9970}" type="datetimeFigureOut">
              <a:rPr lang="it-IT" smtClean="0"/>
              <a:pPr/>
              <a:t>21/05/2017</a:t>
            </a:fld>
            <a:endParaRPr lang="it-IT"/>
          </a:p>
        </p:txBody>
      </p:sp>
      <p:sp>
        <p:nvSpPr>
          <p:cNvPr id="6" name="Segnaposto piè di pagina 5"/>
          <p:cNvSpPr>
            <a:spLocks noGrp="1"/>
          </p:cNvSpPr>
          <p:nvPr>
            <p:ph type="ftr" sz="quarter" idx="11"/>
          </p:nvPr>
        </p:nvSpPr>
        <p:spPr>
          <a:xfrm>
            <a:off x="457200" y="6480969"/>
            <a:ext cx="4260056" cy="301752"/>
          </a:xfrm>
        </p:spPr>
        <p:txBody>
          <a:bodyPr/>
          <a:lstStyle/>
          <a:p>
            <a:endParaRPr lang="it-IT"/>
          </a:p>
        </p:txBody>
      </p:sp>
      <p:sp>
        <p:nvSpPr>
          <p:cNvPr id="7" name="Segnaposto numero diapositiva 6"/>
          <p:cNvSpPr>
            <a:spLocks noGrp="1"/>
          </p:cNvSpPr>
          <p:nvPr>
            <p:ph type="sldNum" sz="quarter" idx="12"/>
          </p:nvPr>
        </p:nvSpPr>
        <p:spPr>
          <a:xfrm>
            <a:off x="7589520" y="6480969"/>
            <a:ext cx="502920" cy="301752"/>
          </a:xfrm>
        </p:spPr>
        <p:txBody>
          <a:bodyPr/>
          <a:lstStyle/>
          <a:p>
            <a:fld id="{B007B441-5312-499D-93C3-6E37886527FA}"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nfronto">
    <p:bg>
      <p:bgRef idx="1002">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a:xfrm>
            <a:off x="4791456" y="6480969"/>
            <a:ext cx="2130552" cy="301752"/>
          </a:xfrm>
        </p:spPr>
        <p:txBody>
          <a:bodyPr/>
          <a:lstStyle/>
          <a:p>
            <a:fld id="{4B6055F8-1D02-4417-9241-55C834FD9970}" type="datetimeFigureOut">
              <a:rPr lang="it-IT" smtClean="0"/>
              <a:pPr/>
              <a:t>21/05/2017</a:t>
            </a:fld>
            <a:endParaRPr lang="it-IT"/>
          </a:p>
        </p:txBody>
      </p:sp>
      <p:sp>
        <p:nvSpPr>
          <p:cNvPr id="8" name="Segnaposto piè di pagina 7"/>
          <p:cNvSpPr>
            <a:spLocks noGrp="1"/>
          </p:cNvSpPr>
          <p:nvPr>
            <p:ph type="ftr" sz="quarter" idx="11"/>
          </p:nvPr>
        </p:nvSpPr>
        <p:spPr>
          <a:xfrm>
            <a:off x="457200" y="6480969"/>
            <a:ext cx="4261104" cy="301752"/>
          </a:xfrm>
        </p:spPr>
        <p:txBody>
          <a:bodyPr/>
          <a:lstStyle/>
          <a:p>
            <a:endParaRPr lang="it-IT"/>
          </a:p>
        </p:txBody>
      </p:sp>
      <p:sp>
        <p:nvSpPr>
          <p:cNvPr id="9" name="Segnaposto numero diapositiva 8"/>
          <p:cNvSpPr>
            <a:spLocks noGrp="1"/>
          </p:cNvSpPr>
          <p:nvPr>
            <p:ph type="sldNum" sz="quarter" idx="12"/>
          </p:nvPr>
        </p:nvSpPr>
        <p:spPr>
          <a:xfrm>
            <a:off x="7589520" y="6483096"/>
            <a:ext cx="502920" cy="301752"/>
          </a:xfrm>
        </p:spPr>
        <p:txBody>
          <a:bodyPr/>
          <a:lstStyle>
            <a:lvl1pPr algn="ctr">
              <a:defRPr/>
            </a:lvl1pPr>
          </a:lstStyle>
          <a:p>
            <a:fld id="{B007B441-5312-499D-93C3-6E37886527FA}"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b="0"/>
            </a:lvl1p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4B6055F8-1D02-4417-9241-55C834FD9970}" type="datetimeFigureOut">
              <a:rPr lang="it-IT" smtClean="0"/>
              <a:pPr/>
              <a:t>21/05/2017</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a:xfrm>
            <a:off x="4791456" y="6480969"/>
            <a:ext cx="2133600" cy="301752"/>
          </a:xfrm>
        </p:spPr>
        <p:txBody>
          <a:bodyPr/>
          <a:lstStyle/>
          <a:p>
            <a:fld id="{4B6055F8-1D02-4417-9241-55C834FD9970}" type="datetimeFigureOut">
              <a:rPr lang="it-IT" smtClean="0"/>
              <a:pPr/>
              <a:t>21/05/2017</a:t>
            </a:fld>
            <a:endParaRPr lang="it-IT"/>
          </a:p>
        </p:txBody>
      </p:sp>
      <p:sp>
        <p:nvSpPr>
          <p:cNvPr id="3" name="Segnaposto piè di pagina 2"/>
          <p:cNvSpPr>
            <a:spLocks noGrp="1"/>
          </p:cNvSpPr>
          <p:nvPr>
            <p:ph type="ftr" sz="quarter" idx="11"/>
          </p:nvPr>
        </p:nvSpPr>
        <p:spPr>
          <a:xfrm>
            <a:off x="457200" y="6481890"/>
            <a:ext cx="4260056" cy="300831"/>
          </a:xfrm>
        </p:spPr>
        <p:txBody>
          <a:bodyPr/>
          <a:lstStyle/>
          <a:p>
            <a:endParaRPr lang="it-IT"/>
          </a:p>
        </p:txBody>
      </p:sp>
      <p:sp>
        <p:nvSpPr>
          <p:cNvPr id="4" name="Segnaposto numero diapositiva 3"/>
          <p:cNvSpPr>
            <a:spLocks noGrp="1"/>
          </p:cNvSpPr>
          <p:nvPr>
            <p:ph type="sldNum" sz="quarter" idx="12"/>
          </p:nvPr>
        </p:nvSpPr>
        <p:spPr>
          <a:xfrm>
            <a:off x="7589520" y="6480969"/>
            <a:ext cx="502920" cy="301752"/>
          </a:xfrm>
        </p:spPr>
        <p:txBody>
          <a:bodyPr/>
          <a:lstStyle/>
          <a:p>
            <a:fld id="{B007B441-5312-499D-93C3-6E37886527FA}"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bg>
      <p:bgRef idx="1002">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a:xfrm>
            <a:off x="6278976" y="6556248"/>
            <a:ext cx="2133600" cy="301752"/>
          </a:xfrm>
        </p:spPr>
        <p:txBody>
          <a:bodyPr/>
          <a:lstStyle>
            <a:lvl1pPr>
              <a:defRPr sz="900"/>
            </a:lvl1pPr>
          </a:lstStyle>
          <a:p>
            <a:fld id="{4B6055F8-1D02-4417-9241-55C834FD9970}" type="datetimeFigureOut">
              <a:rPr lang="it-IT" smtClean="0"/>
              <a:pPr/>
              <a:t>21/05/2017</a:t>
            </a:fld>
            <a:endParaRPr lang="it-IT"/>
          </a:p>
        </p:txBody>
      </p:sp>
      <p:sp>
        <p:nvSpPr>
          <p:cNvPr id="6" name="Segnaposto piè di pagina 5"/>
          <p:cNvSpPr>
            <a:spLocks noGrp="1"/>
          </p:cNvSpPr>
          <p:nvPr>
            <p:ph type="ftr" sz="quarter" idx="11"/>
          </p:nvPr>
        </p:nvSpPr>
        <p:spPr>
          <a:xfrm>
            <a:off x="1135856" y="6556248"/>
            <a:ext cx="5143120" cy="301752"/>
          </a:xfrm>
        </p:spPr>
        <p:txBody>
          <a:bodyPr/>
          <a:lstStyle>
            <a:lvl1pPr>
              <a:defRPr sz="900"/>
            </a:lvl1pPr>
          </a:lstStyle>
          <a:p>
            <a:endParaRPr lang="it-IT"/>
          </a:p>
        </p:txBody>
      </p:sp>
      <p:sp>
        <p:nvSpPr>
          <p:cNvPr id="7" name="Segnaposto numero diapositiva 6"/>
          <p:cNvSpPr>
            <a:spLocks noGrp="1"/>
          </p:cNvSpPr>
          <p:nvPr>
            <p:ph type="sldNum" sz="quarter" idx="12"/>
          </p:nvPr>
        </p:nvSpPr>
        <p:spPr>
          <a:xfrm>
            <a:off x="8410576" y="6556248"/>
            <a:ext cx="502920" cy="301752"/>
          </a:xfrm>
        </p:spPr>
        <p:txBody>
          <a:bodyPr/>
          <a:lstStyle>
            <a:lvl1pPr>
              <a:defRPr sz="900"/>
            </a:lvl1pPr>
          </a:lstStyle>
          <a:p>
            <a:fld id="{B007B441-5312-499D-93C3-6E37886527FA}"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bg>
      <p:bgRef idx="1002">
        <a:schemeClr val="bg1"/>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it-IT" smtClean="0"/>
              <a:t>Fare clic per modificare lo stile del titolo</a:t>
            </a:r>
            <a:endParaRPr kumimoji="0" lang="en-US"/>
          </a:p>
        </p:txBody>
      </p:sp>
      <p:sp>
        <p:nvSpPr>
          <p:cNvPr id="3" name="Segnaposto immagine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it-IT" smtClean="0"/>
              <a:t>Fare clic sull'icona per inserire un'immagine</a:t>
            </a:r>
            <a:endParaRPr kumimoji="0" lang="en-US" dirty="0"/>
          </a:p>
        </p:txBody>
      </p:sp>
      <p:sp>
        <p:nvSpPr>
          <p:cNvPr id="4" name="Segnaposto testo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a:xfrm>
            <a:off x="6108192" y="6556248"/>
            <a:ext cx="2103120" cy="301752"/>
          </a:xfrm>
        </p:spPr>
        <p:txBody>
          <a:bodyPr/>
          <a:lstStyle>
            <a:lvl1pPr>
              <a:defRPr sz="900"/>
            </a:lvl1pPr>
          </a:lstStyle>
          <a:p>
            <a:fld id="{4B6055F8-1D02-4417-9241-55C834FD9970}" type="datetimeFigureOut">
              <a:rPr lang="it-IT" smtClean="0"/>
              <a:pPr/>
              <a:t>21/05/2017</a:t>
            </a:fld>
            <a:endParaRPr lang="it-IT"/>
          </a:p>
        </p:txBody>
      </p:sp>
      <p:sp>
        <p:nvSpPr>
          <p:cNvPr id="6" name="Segnaposto piè di pagina 5"/>
          <p:cNvSpPr>
            <a:spLocks noGrp="1"/>
          </p:cNvSpPr>
          <p:nvPr>
            <p:ph type="ftr" sz="quarter" idx="11"/>
          </p:nvPr>
        </p:nvSpPr>
        <p:spPr>
          <a:xfrm>
            <a:off x="1170432" y="6557169"/>
            <a:ext cx="4948072" cy="301752"/>
          </a:xfrm>
        </p:spPr>
        <p:txBody>
          <a:bodyPr/>
          <a:lstStyle>
            <a:lvl1pPr>
              <a:defRPr sz="900"/>
            </a:lvl1pPr>
          </a:lstStyle>
          <a:p>
            <a:endParaRPr lang="it-IT"/>
          </a:p>
        </p:txBody>
      </p:sp>
      <p:sp>
        <p:nvSpPr>
          <p:cNvPr id="7" name="Segnaposto numero diapositiva 6"/>
          <p:cNvSpPr>
            <a:spLocks noGrp="1"/>
          </p:cNvSpPr>
          <p:nvPr>
            <p:ph type="sldNum" sz="quarter" idx="12"/>
          </p:nvPr>
        </p:nvSpPr>
        <p:spPr>
          <a:xfrm>
            <a:off x="8217192" y="6556248"/>
            <a:ext cx="365760" cy="301752"/>
          </a:xfrm>
        </p:spPr>
        <p:txBody>
          <a:bodyPr/>
          <a:lstStyle>
            <a:lvl1pPr algn="ctr">
              <a:defRPr sz="900"/>
            </a:lvl1pPr>
          </a:lstStyle>
          <a:p>
            <a:fld id="{B007B441-5312-499D-93C3-6E37886527FA}"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4B6055F8-1D02-4417-9241-55C834FD9970}" type="datetimeFigureOut">
              <a:rPr lang="it-IT" smtClean="0"/>
              <a:pPr/>
              <a:t>21/05/2017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781800" y="381000"/>
            <a:ext cx="1905000" cy="5486400"/>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381000"/>
            <a:ext cx="6248400" cy="5486400"/>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4B6055F8-1D02-4417-9241-55C834FD9970}" type="datetimeFigureOut">
              <a:rPr lang="it-IT" smtClean="0"/>
              <a:pPr/>
              <a:t>21/05/2017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Triangolo rettangolo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Connettore 1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Connettore 1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Segnaposto titolo 21"/>
          <p:cNvSpPr>
            <a:spLocks noGrp="1"/>
          </p:cNvSpPr>
          <p:nvPr>
            <p:ph type="title"/>
          </p:nvPr>
        </p:nvSpPr>
        <p:spPr>
          <a:xfrm>
            <a:off x="457200" y="267494"/>
            <a:ext cx="8229600" cy="1399032"/>
          </a:xfrm>
          <a:prstGeom prst="rect">
            <a:avLst/>
          </a:prstGeom>
        </p:spPr>
        <p:txBody>
          <a:bodyPr vert="horz" anchor="ctr">
            <a:normAutofit/>
          </a:bodyPr>
          <a:lstStyle/>
          <a:p>
            <a:r>
              <a:rPr kumimoji="0" lang="it-IT" smtClean="0"/>
              <a:t>Fare clic per modificare lo stile del titolo</a:t>
            </a:r>
            <a:endParaRPr kumimoji="0" lang="en-US"/>
          </a:p>
        </p:txBody>
      </p:sp>
      <p:sp>
        <p:nvSpPr>
          <p:cNvPr id="13" name="Segnaposto testo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4" name="Segnaposto data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4B6055F8-1D02-4417-9241-55C834FD9970}" type="datetimeFigureOut">
              <a:rPr lang="it-IT" smtClean="0"/>
              <a:pPr/>
              <a:t>21/05/2017</a:t>
            </a:fld>
            <a:endParaRPr lang="it-IT"/>
          </a:p>
        </p:txBody>
      </p:sp>
      <p:sp>
        <p:nvSpPr>
          <p:cNvPr id="3" name="Segnaposto piè di pagina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it-IT"/>
          </a:p>
        </p:txBody>
      </p:sp>
      <p:sp>
        <p:nvSpPr>
          <p:cNvPr id="23" name="Segnaposto numero diapositiva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B007B441-5312-499D-93C3-6E37886527FA}" type="slidenum">
              <a:rPr lang="it-IT" smtClean="0"/>
              <a:pPr/>
              <a:t>‹N›</a:t>
            </a:fld>
            <a:endParaRPr lang="it-IT"/>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4.xml"/><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4.xml"/><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4.xml"/><Relationship Id="rId4" Type="http://schemas.openxmlformats.org/officeDocument/2006/relationships/image" Target="../media/image23.jpeg"/></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shadeToTitle="1">
        <a:gradFill>
          <a:gsLst>
            <a:gs pos="0">
              <a:srgbClr val="FFF200"/>
            </a:gs>
            <a:gs pos="45000">
              <a:srgbClr val="FF7A00"/>
            </a:gs>
            <a:gs pos="70000">
              <a:srgbClr val="FF0300"/>
            </a:gs>
            <a:gs pos="100000">
              <a:srgbClr val="4D0808"/>
            </a:gs>
          </a:gsLst>
          <a:lin ang="5400000" scaled="0"/>
        </a:gradFill>
        <a:effectLst/>
      </p:bgPr>
    </p:bg>
    <p:spTree>
      <p:nvGrpSpPr>
        <p:cNvPr id="1" name=""/>
        <p:cNvGrpSpPr/>
        <p:nvPr/>
      </p:nvGrpSpPr>
      <p:grpSpPr>
        <a:xfrm>
          <a:off x="0" y="0"/>
          <a:ext cx="0" cy="0"/>
          <a:chOff x="0" y="0"/>
          <a:chExt cx="0" cy="0"/>
        </a:xfrm>
      </p:grpSpPr>
      <p:sp>
        <p:nvSpPr>
          <p:cNvPr id="2" name="Titolo 1"/>
          <p:cNvSpPr>
            <a:spLocks noGrp="1"/>
          </p:cNvSpPr>
          <p:nvPr>
            <p:ph type="ctrTitle"/>
          </p:nvPr>
        </p:nvSpPr>
        <p:spPr>
          <a:xfrm>
            <a:off x="571472" y="500042"/>
            <a:ext cx="7772400" cy="1541463"/>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a:r>
              <a:rPr lang="it-IT" cap="none" dirty="0" smtClean="0">
                <a:solidFill>
                  <a:schemeClr val="bg2">
                    <a:lumMod val="20000"/>
                    <a:lumOff val="80000"/>
                  </a:schemeClr>
                </a:solidFill>
              </a:rPr>
              <a:t>Scuola dell’Infanzia di San Gregorio Magno</a:t>
            </a:r>
            <a:endParaRPr lang="it-IT" cap="none" dirty="0">
              <a:solidFill>
                <a:schemeClr val="bg2">
                  <a:lumMod val="20000"/>
                  <a:lumOff val="80000"/>
                </a:schemeClr>
              </a:solidFill>
            </a:endParaRPr>
          </a:p>
        </p:txBody>
      </p:sp>
      <p:sp>
        <p:nvSpPr>
          <p:cNvPr id="3" name="Sottotitolo 2"/>
          <p:cNvSpPr>
            <a:spLocks noGrp="1"/>
          </p:cNvSpPr>
          <p:nvPr>
            <p:ph type="subTitle" idx="1"/>
          </p:nvPr>
        </p:nvSpPr>
        <p:spPr>
          <a:xfrm>
            <a:off x="785786" y="4071942"/>
            <a:ext cx="6480048" cy="966782"/>
          </a:xfrm>
        </p:spPr>
        <p:style>
          <a:lnRef idx="1">
            <a:schemeClr val="accent3"/>
          </a:lnRef>
          <a:fillRef idx="2">
            <a:schemeClr val="accent3"/>
          </a:fillRef>
          <a:effectRef idx="1">
            <a:schemeClr val="accent3"/>
          </a:effectRef>
          <a:fontRef idx="minor">
            <a:schemeClr val="dk1"/>
          </a:fontRef>
        </p:style>
        <p:txBody>
          <a:bodyPr>
            <a:noAutofit/>
          </a:bodyPr>
          <a:lstStyle/>
          <a:p>
            <a:pPr algn="ctr"/>
            <a:r>
              <a:rPr lang="it-IT" sz="2400" b="1" dirty="0" smtClean="0">
                <a:solidFill>
                  <a:srgbClr val="FF0000"/>
                </a:solidFill>
              </a:rPr>
              <a:t>La mostra nella tua scuola: Pablo Picasso</a:t>
            </a:r>
          </a:p>
          <a:p>
            <a:r>
              <a:rPr lang="it-IT" sz="1600" b="1" dirty="0" smtClean="0">
                <a:solidFill>
                  <a:srgbClr val="FF0000"/>
                </a:solidFill>
              </a:rPr>
              <a:t> </a:t>
            </a:r>
          </a:p>
          <a:p>
            <a:r>
              <a:rPr lang="it-IT" sz="2000" b="1" dirty="0" smtClean="0">
                <a:solidFill>
                  <a:srgbClr val="FF0000"/>
                </a:solidFill>
              </a:rPr>
              <a:t>12 Maggio 2017</a:t>
            </a:r>
          </a:p>
        </p:txBody>
      </p:sp>
      <p:sp>
        <p:nvSpPr>
          <p:cNvPr id="7" name="CasellaDiTesto 6"/>
          <p:cNvSpPr txBox="1"/>
          <p:nvPr/>
        </p:nvSpPr>
        <p:spPr>
          <a:xfrm>
            <a:off x="3071802" y="6215082"/>
            <a:ext cx="4786346" cy="338554"/>
          </a:xfrm>
          <a:prstGeom prst="rect">
            <a:avLst/>
          </a:prstGeom>
          <a:noFill/>
        </p:spPr>
        <p:txBody>
          <a:bodyPr wrap="square" rtlCol="0">
            <a:spAutoFit/>
          </a:bodyPr>
          <a:lstStyle/>
          <a:p>
            <a:r>
              <a:rPr lang="it-IT" sz="1600" b="1" dirty="0" smtClean="0">
                <a:solidFill>
                  <a:schemeClr val="tx1">
                    <a:lumMod val="95000"/>
                  </a:schemeClr>
                </a:solidFill>
              </a:rPr>
              <a:t>a cura dell’insegnante Maria Eugenia </a:t>
            </a:r>
            <a:r>
              <a:rPr lang="it-IT" sz="1600" b="1" dirty="0" err="1" smtClean="0">
                <a:solidFill>
                  <a:schemeClr val="tx1">
                    <a:lumMod val="95000"/>
                  </a:schemeClr>
                </a:solidFill>
              </a:rPr>
              <a:t>Sorvillo</a:t>
            </a:r>
            <a:endParaRPr lang="it-IT" sz="1600" b="1" dirty="0">
              <a:solidFill>
                <a:schemeClr val="tx1">
                  <a:lumMod val="9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4000" advClick="0" advTm="4000">
        <p:blinds dir="vert"/>
      </p:transition>
    </mc:Choice>
    <mc:Fallback>
      <p:transition spd="slow" advClick="0" advTm="4000">
        <p:blinds dir="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style>
          <a:lnRef idx="2">
            <a:schemeClr val="accent1"/>
          </a:lnRef>
          <a:fillRef idx="1">
            <a:schemeClr val="lt1"/>
          </a:fillRef>
          <a:effectRef idx="0">
            <a:schemeClr val="accent1"/>
          </a:effectRef>
          <a:fontRef idx="minor">
            <a:schemeClr val="dk1"/>
          </a:fontRef>
        </p:style>
        <p:txBody>
          <a:bodyPr>
            <a:normAutofit/>
          </a:bodyPr>
          <a:lstStyle/>
          <a:p>
            <a:pPr algn="ctr"/>
            <a:r>
              <a:rPr lang="it-IT" sz="2800" dirty="0" smtClean="0"/>
              <a:t>Pablo Picasso e altri viaggiatori</a:t>
            </a:r>
            <a:br>
              <a:rPr lang="it-IT" sz="2800" dirty="0" smtClean="0"/>
            </a:br>
            <a:r>
              <a:rPr lang="it-IT" sz="2800" dirty="0" smtClean="0"/>
              <a:t>Storie naturali e viaggi spirituali</a:t>
            </a:r>
            <a:br>
              <a:rPr lang="it-IT" sz="2800" dirty="0" smtClean="0"/>
            </a:br>
            <a:r>
              <a:rPr lang="it-IT" sz="2800" dirty="0" smtClean="0"/>
              <a:t>19 Febbraio – 18 giugno 2017 </a:t>
            </a:r>
            <a:endParaRPr lang="it-IT" sz="2800" dirty="0"/>
          </a:p>
        </p:txBody>
      </p:sp>
      <p:sp>
        <p:nvSpPr>
          <p:cNvPr id="3" name="Segnaposto contenuto 2"/>
          <p:cNvSpPr>
            <a:spLocks noGrp="1"/>
          </p:cNvSpPr>
          <p:nvPr>
            <p:ph idx="1"/>
          </p:nvPr>
        </p:nvSpPr>
        <p:spPr>
          <a:xfrm>
            <a:off x="457200" y="1882808"/>
            <a:ext cx="8229600" cy="4832340"/>
          </a:xfrm>
        </p:spPr>
        <p:txBody>
          <a:bodyPr>
            <a:normAutofit fontScale="77500" lnSpcReduction="20000"/>
          </a:bodyPr>
          <a:lstStyle/>
          <a:p>
            <a:pPr algn="just"/>
            <a:r>
              <a:rPr lang="it-IT" sz="1800" dirty="0" smtClean="0">
                <a:solidFill>
                  <a:srgbClr val="FFFF00"/>
                </a:solidFill>
              </a:rPr>
              <a:t>In occasione della mostra realizzata negli spazi del Marte di Cava dei Tirreni viene realizzata l’iniziativa “La mostra nella tua scuola”. Una guida, un attore e due educatrici si sono recate nella nostra scuola simulando attraverso la videoproiezione una visita guidata teatralizzata illustrando la figura di Picasso, la vita, il suo percorso artistico, spiegando ai bambini le opere, le varie tecniche utilizzate dall’artista e le varie tematiche presenti in mostra.  La finalità è quella di favorire la conoscenza delle opere in mostra attraverso un approccio immediato, ludico e  non convenzionale e che utilizza diversi linguaggi, adatti alle diverse fasce d’età.</a:t>
            </a:r>
            <a:r>
              <a:rPr lang="it-IT" sz="1800" dirty="0" smtClean="0"/>
              <a:t> </a:t>
            </a:r>
            <a:r>
              <a:rPr lang="it-IT" sz="1800" dirty="0" smtClean="0">
                <a:solidFill>
                  <a:srgbClr val="FFFF00"/>
                </a:solidFill>
              </a:rPr>
              <a:t>Tutto ciò che può lasciare traccia di sé, a partire dal semplice tratto grafico fino ad arrivare alla pittura, è vissuto dal bambino come modalità espressiva alternativa al linguaggio, soprattutto per veicolare emozioni e vissuti a cui non è ancora in grado di dare un nome preciso.</a:t>
            </a:r>
          </a:p>
          <a:p>
            <a:pPr algn="just"/>
            <a:r>
              <a:rPr lang="it-IT" sz="1800" dirty="0" smtClean="0">
                <a:solidFill>
                  <a:srgbClr val="FFFF00"/>
                </a:solidFill>
              </a:rPr>
              <a:t>I bambini di 3 anni hanno partecipato al laboratorio “Colora il tuo Picasso”. I piccoli hanno avuto un foglio su cui è riprodotta in bianco e nero una delle opere in mostra e l’hanno colorata seguendo la loro fantasia ed emotività.</a:t>
            </a:r>
          </a:p>
          <a:p>
            <a:pPr algn="just"/>
            <a:r>
              <a:rPr lang="it-IT" sz="1800" dirty="0" smtClean="0">
                <a:solidFill>
                  <a:srgbClr val="FFFF00"/>
                </a:solidFill>
              </a:rPr>
              <a:t>I bambini di 4 e 5 anni hanno partecipato al laboratorio “La fattoria di Picasso”. I partecipanti hanno avuto a disposizione i modelli degli animali così come sono stati disegnati da Picasso nelle opere in mostra, realizzando su un supporto di cartoncino la propria fattoria utilizzando la tecnica del collage con diversi materiali.</a:t>
            </a:r>
          </a:p>
          <a:p>
            <a:pPr algn="just"/>
            <a:r>
              <a:rPr lang="it-IT" sz="1800" dirty="0" smtClean="0">
                <a:solidFill>
                  <a:srgbClr val="FFFF00"/>
                </a:solidFill>
              </a:rPr>
              <a:t>I laboratori nascono dal desiderio di educare sin da piccoli all’arte, effettuando un percorso che porti all’arricchimento e alla crescita personale, traendo emozioni e sensazioni. I bambini davanti ad un’opera d’arte sono attratti da particolari e dettagli che colpiscono il loro immaginario e stimolano la loro creatività, fino a riprodurla con originalità. Ecco che l’arte diventa: istinto, pura emozione, consapevolezza, un contenitore inesauribile di storie e suggestioni e i bambini imparano a comunicare ed emozionare con un linguaggio universale.</a:t>
            </a:r>
          </a:p>
          <a:p>
            <a:pPr algn="just"/>
            <a:endParaRPr lang="it-IT" sz="1800"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advTm="4000">
        <p15:prstTrans prst="curtains"/>
      </p:transition>
    </mc:Choice>
    <mc:Fallback>
      <p:transition spd="slow" advTm="4000">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tileRect/>
        </a:gradFill>
        <a:effectLst/>
      </p:bgPr>
    </p:bg>
    <p:spTree>
      <p:nvGrpSpPr>
        <p:cNvPr id="1" name=""/>
        <p:cNvGrpSpPr/>
        <p:nvPr/>
      </p:nvGrpSpPr>
      <p:grpSpPr>
        <a:xfrm>
          <a:off x="0" y="0"/>
          <a:ext cx="0" cy="0"/>
          <a:chOff x="0" y="0"/>
          <a:chExt cx="0" cy="0"/>
        </a:xfrm>
      </p:grpSpPr>
      <p:sp>
        <p:nvSpPr>
          <p:cNvPr id="4" name="Titolo 3"/>
          <p:cNvSpPr>
            <a:spLocks noGrp="1"/>
          </p:cNvSpPr>
          <p:nvPr>
            <p:ph type="title"/>
          </p:nvPr>
        </p:nvSpPr>
        <p:spPr/>
        <p:style>
          <a:lnRef idx="2">
            <a:schemeClr val="accent6">
              <a:shade val="50000"/>
            </a:schemeClr>
          </a:lnRef>
          <a:fillRef idx="1">
            <a:schemeClr val="accent6"/>
          </a:fillRef>
          <a:effectRef idx="0">
            <a:schemeClr val="accent6"/>
          </a:effectRef>
          <a:fontRef idx="minor">
            <a:schemeClr val="lt1"/>
          </a:fontRef>
        </p:style>
        <p:txBody>
          <a:bodyPr>
            <a:normAutofit/>
          </a:bodyPr>
          <a:lstStyle/>
          <a:p>
            <a:pPr algn="ctr"/>
            <a:r>
              <a:rPr lang="it-IT" sz="2800" dirty="0" smtClean="0">
                <a:solidFill>
                  <a:schemeClr val="bg1"/>
                </a:solidFill>
              </a:rPr>
              <a:t>Tutti intenti ad osservare la videoproiezione …</a:t>
            </a:r>
            <a:endParaRPr lang="it-IT" sz="2800" dirty="0">
              <a:solidFill>
                <a:schemeClr val="bg1"/>
              </a:solidFill>
            </a:endParaRPr>
          </a:p>
        </p:txBody>
      </p:sp>
      <p:pic>
        <p:nvPicPr>
          <p:cNvPr id="8" name="Segnaposto contenuto 7" descr="IMG_20170512_104715.jpg"/>
          <p:cNvPicPr>
            <a:picLocks noGrp="1" noChangeAspect="1"/>
          </p:cNvPicPr>
          <p:nvPr>
            <p:ph sz="half" idx="1"/>
          </p:nvPr>
        </p:nvPicPr>
        <p:blipFill>
          <a:blip r:embed="rId2" cstate="print"/>
          <a:stretch>
            <a:fillRect/>
          </a:stretch>
        </p:blipFill>
        <p:spPr>
          <a:xfrm>
            <a:off x="457200" y="2470287"/>
            <a:ext cx="4038600" cy="3030263"/>
          </a:xfrm>
        </p:spPr>
      </p:pic>
      <p:pic>
        <p:nvPicPr>
          <p:cNvPr id="6" name="Segnaposto contenuto 5" descr="IMG-20170515-WA0037.jpg"/>
          <p:cNvPicPr>
            <a:picLocks noGrp="1" noChangeAspect="1"/>
          </p:cNvPicPr>
          <p:nvPr>
            <p:ph sz="half" idx="2"/>
          </p:nvPr>
        </p:nvPicPr>
        <p:blipFill>
          <a:blip r:embed="rId3"/>
          <a:stretch>
            <a:fillRect/>
          </a:stretch>
        </p:blipFill>
        <p:spPr>
          <a:xfrm>
            <a:off x="4972075" y="1722438"/>
            <a:ext cx="3390849" cy="4525962"/>
          </a:xfrm>
        </p:spPr>
      </p:pic>
    </p:spTree>
  </p:cSld>
  <p:clrMapOvr>
    <a:masterClrMapping/>
  </p:clrMapOvr>
  <mc:AlternateContent xmlns:mc="http://schemas.openxmlformats.org/markup-compatibility/2006">
    <mc:Choice xmlns:p14="http://schemas.microsoft.com/office/powerpoint/2010/main" Requires="p14">
      <p:transition spd="slow" p14:dur="4000" advClick="0" advTm="4000">
        <p:randomBar dir="vert"/>
      </p:transition>
    </mc:Choice>
    <mc:Fallback>
      <p:transition spd="slow" advClick="0" advTm="4000">
        <p:randomBar dir="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tileRect/>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style>
          <a:lnRef idx="2">
            <a:schemeClr val="accent5">
              <a:shade val="50000"/>
            </a:schemeClr>
          </a:lnRef>
          <a:fillRef idx="1">
            <a:schemeClr val="accent5"/>
          </a:fillRef>
          <a:effectRef idx="0">
            <a:schemeClr val="accent5"/>
          </a:effectRef>
          <a:fontRef idx="minor">
            <a:schemeClr val="lt1"/>
          </a:fontRef>
        </p:style>
        <p:txBody>
          <a:bodyPr>
            <a:normAutofit/>
          </a:bodyPr>
          <a:lstStyle/>
          <a:p>
            <a:pPr algn="ctr"/>
            <a:r>
              <a:rPr lang="it-IT" sz="3600" dirty="0" smtClean="0"/>
              <a:t>Il quadro di Picasso prende vita …</a:t>
            </a:r>
            <a:endParaRPr lang="it-IT" sz="3600" dirty="0"/>
          </a:p>
        </p:txBody>
      </p:sp>
      <p:pic>
        <p:nvPicPr>
          <p:cNvPr id="5" name="Segnaposto contenuto 4" descr="portrait-of-dora-maar-1937-1.jpg"/>
          <p:cNvPicPr>
            <a:picLocks noGrp="1" noChangeAspect="1"/>
          </p:cNvPicPr>
          <p:nvPr>
            <p:ph sz="half" idx="1"/>
          </p:nvPr>
        </p:nvPicPr>
        <p:blipFill>
          <a:blip r:embed="rId2"/>
          <a:stretch>
            <a:fillRect/>
          </a:stretch>
        </p:blipFill>
        <p:spPr>
          <a:xfrm>
            <a:off x="906141" y="1722438"/>
            <a:ext cx="3140718" cy="4525962"/>
          </a:xfrm>
        </p:spPr>
      </p:pic>
      <p:pic>
        <p:nvPicPr>
          <p:cNvPr id="6" name="Segnaposto contenuto 5" descr="IMG_20170512_105515.jpg"/>
          <p:cNvPicPr>
            <a:picLocks noGrp="1" noChangeAspect="1"/>
          </p:cNvPicPr>
          <p:nvPr>
            <p:ph sz="half" idx="2"/>
          </p:nvPr>
        </p:nvPicPr>
        <p:blipFill>
          <a:blip r:embed="rId3" cstate="print"/>
          <a:stretch>
            <a:fillRect/>
          </a:stretch>
        </p:blipFill>
        <p:spPr>
          <a:xfrm>
            <a:off x="4969135" y="1722438"/>
            <a:ext cx="3396730" cy="4525962"/>
          </a:xfr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4000" advClick="0" advTm="4000">
        <p15:prstTrans prst="fracture"/>
      </p:transition>
    </mc:Choice>
    <mc:Fallback>
      <p:transition spd="slow" advClick="0" advTm="4000">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0"/>
          <a:tileRect/>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style>
          <a:lnRef idx="2">
            <a:schemeClr val="accent4">
              <a:shade val="50000"/>
            </a:schemeClr>
          </a:lnRef>
          <a:fillRef idx="1">
            <a:schemeClr val="accent4"/>
          </a:fillRef>
          <a:effectRef idx="0">
            <a:schemeClr val="accent4"/>
          </a:effectRef>
          <a:fontRef idx="minor">
            <a:schemeClr val="lt1"/>
          </a:fontRef>
        </p:style>
        <p:txBody>
          <a:bodyPr>
            <a:normAutofit/>
          </a:bodyPr>
          <a:lstStyle/>
          <a:p>
            <a:pPr algn="ctr"/>
            <a:r>
              <a:rPr lang="it-IT" sz="4000" dirty="0" smtClean="0">
                <a:solidFill>
                  <a:srgbClr val="FFFF00"/>
                </a:solidFill>
              </a:rPr>
              <a:t>e Dora </a:t>
            </a:r>
            <a:r>
              <a:rPr lang="it-IT" sz="4000" dirty="0" err="1" smtClean="0">
                <a:solidFill>
                  <a:srgbClr val="FFFF00"/>
                </a:solidFill>
              </a:rPr>
              <a:t>Maar</a:t>
            </a:r>
            <a:r>
              <a:rPr lang="it-IT" sz="4000" dirty="0" smtClean="0">
                <a:solidFill>
                  <a:srgbClr val="FFFF00"/>
                </a:solidFill>
              </a:rPr>
              <a:t> è in mezzo a noi …</a:t>
            </a:r>
            <a:endParaRPr lang="it-IT" sz="4000" dirty="0">
              <a:solidFill>
                <a:srgbClr val="FFFF00"/>
              </a:solidFill>
            </a:endParaRPr>
          </a:p>
        </p:txBody>
      </p:sp>
      <p:pic>
        <p:nvPicPr>
          <p:cNvPr id="5" name="Segnaposto contenuto 4" descr="IMG_20170512_105503.jpg"/>
          <p:cNvPicPr>
            <a:picLocks noGrp="1" noChangeAspect="1"/>
          </p:cNvPicPr>
          <p:nvPr>
            <p:ph sz="half" idx="1"/>
          </p:nvPr>
        </p:nvPicPr>
        <p:blipFill>
          <a:blip r:embed="rId2" cstate="print"/>
          <a:stretch>
            <a:fillRect/>
          </a:stretch>
        </p:blipFill>
        <p:spPr>
          <a:xfrm>
            <a:off x="457200" y="2470462"/>
            <a:ext cx="4038600" cy="3029914"/>
          </a:xfrm>
        </p:spPr>
      </p:pic>
      <p:pic>
        <p:nvPicPr>
          <p:cNvPr id="8" name="Segnaposto contenuto 7" descr="IMG-20170515-WA0032.jpg"/>
          <p:cNvPicPr>
            <a:picLocks noGrp="1" noChangeAspect="1"/>
          </p:cNvPicPr>
          <p:nvPr>
            <p:ph sz="half" idx="2"/>
          </p:nvPr>
        </p:nvPicPr>
        <p:blipFill>
          <a:blip r:embed="rId3"/>
          <a:stretch>
            <a:fillRect/>
          </a:stretch>
        </p:blipFill>
        <p:spPr>
          <a:xfrm>
            <a:off x="4968409" y="1722438"/>
            <a:ext cx="3398181" cy="4525962"/>
          </a:xfr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4000" advClick="0" advTm="4000">
        <p15:prstTrans prst="crush"/>
      </p:transition>
    </mc:Choice>
    <mc:Fallback>
      <p:transition spd="slow" advClick="0" advTm="400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3399FF"/>
            </a:gs>
            <a:gs pos="16000">
              <a:srgbClr val="00CCCC"/>
            </a:gs>
            <a:gs pos="47000">
              <a:srgbClr val="9999FF"/>
            </a:gs>
            <a:gs pos="60001">
              <a:srgbClr val="2E6792"/>
            </a:gs>
            <a:gs pos="71001">
              <a:srgbClr val="3333CC"/>
            </a:gs>
            <a:gs pos="81000">
              <a:srgbClr val="1170FF"/>
            </a:gs>
            <a:gs pos="100000">
              <a:srgbClr val="006699"/>
            </a:gs>
          </a:gsLst>
          <a:lin ang="5400000" scaled="0"/>
          <a:tileRect/>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style>
          <a:lnRef idx="2">
            <a:schemeClr val="accent3">
              <a:shade val="50000"/>
            </a:schemeClr>
          </a:lnRef>
          <a:fillRef idx="1">
            <a:schemeClr val="accent3"/>
          </a:fillRef>
          <a:effectRef idx="0">
            <a:schemeClr val="accent3"/>
          </a:effectRef>
          <a:fontRef idx="minor">
            <a:schemeClr val="lt1"/>
          </a:fontRef>
        </p:style>
        <p:txBody>
          <a:bodyPr>
            <a:normAutofit/>
          </a:bodyPr>
          <a:lstStyle/>
          <a:p>
            <a:pPr algn="ctr"/>
            <a:r>
              <a:rPr lang="it-IT" sz="3200" dirty="0" smtClean="0">
                <a:solidFill>
                  <a:srgbClr val="FF0000"/>
                </a:solidFill>
              </a:rPr>
              <a:t>E ci legge una lettera di Picasso …</a:t>
            </a:r>
            <a:endParaRPr lang="it-IT" sz="3200" dirty="0">
              <a:solidFill>
                <a:srgbClr val="FF0000"/>
              </a:solidFill>
            </a:endParaRPr>
          </a:p>
        </p:txBody>
      </p:sp>
      <p:pic>
        <p:nvPicPr>
          <p:cNvPr id="6" name="Segnaposto contenuto 5" descr="IMG_20170512_105810.jpg"/>
          <p:cNvPicPr>
            <a:picLocks noGrp="1" noChangeAspect="1"/>
          </p:cNvPicPr>
          <p:nvPr>
            <p:ph sz="half" idx="1"/>
          </p:nvPr>
        </p:nvPicPr>
        <p:blipFill>
          <a:blip r:embed="rId2" cstate="print"/>
          <a:stretch>
            <a:fillRect/>
          </a:stretch>
        </p:blipFill>
        <p:spPr>
          <a:xfrm>
            <a:off x="457200" y="2470255"/>
            <a:ext cx="4038600" cy="3030327"/>
          </a:xfrm>
        </p:spPr>
      </p:pic>
      <p:pic>
        <p:nvPicPr>
          <p:cNvPr id="5" name="Segnaposto contenuto 4" descr="IMG-20170515-WA0026.jpg"/>
          <p:cNvPicPr>
            <a:picLocks noGrp="1" noChangeAspect="1"/>
          </p:cNvPicPr>
          <p:nvPr>
            <p:ph sz="half" idx="2"/>
          </p:nvPr>
        </p:nvPicPr>
        <p:blipFill>
          <a:blip r:embed="rId3"/>
          <a:stretch>
            <a:fillRect/>
          </a:stretch>
        </p:blipFill>
        <p:spPr>
          <a:xfrm>
            <a:off x="4973010" y="1722438"/>
            <a:ext cx="3388979" cy="4525962"/>
          </a:xfrm>
        </p:spPr>
      </p:pic>
    </p:spTree>
  </p:cSld>
  <p:clrMapOvr>
    <a:masterClrMapping/>
  </p:clrMapOvr>
  <mc:AlternateContent xmlns:mc="http://schemas.openxmlformats.org/markup-compatibility/2006">
    <mc:Choice xmlns:p14="http://schemas.microsoft.com/office/powerpoint/2010/main" Requires="p14">
      <p:transition spd="slow" p14:dur="4000" advClick="0" advTm="4000">
        <p:pull dir="rd"/>
      </p:transition>
    </mc:Choice>
    <mc:Fallback>
      <p:transition spd="slow" advClick="0" advTm="4000">
        <p:pull dir="rd"/>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DDEBCF"/>
            </a:gs>
            <a:gs pos="50000">
              <a:srgbClr val="9CB86E"/>
            </a:gs>
            <a:gs pos="100000">
              <a:srgbClr val="156B13"/>
            </a:gs>
          </a:gsLst>
          <a:lin ang="5400000" scaled="0"/>
          <a:tileRect/>
        </a:gradFill>
        <a:effectLst/>
      </p:bgPr>
    </p:bg>
    <p:spTree>
      <p:nvGrpSpPr>
        <p:cNvPr id="1" name=""/>
        <p:cNvGrpSpPr/>
        <p:nvPr/>
      </p:nvGrpSpPr>
      <p:grpSpPr>
        <a:xfrm>
          <a:off x="0" y="0"/>
          <a:ext cx="0" cy="0"/>
          <a:chOff x="0" y="0"/>
          <a:chExt cx="0" cy="0"/>
        </a:xfrm>
      </p:grpSpPr>
      <p:sp>
        <p:nvSpPr>
          <p:cNvPr id="4" name="Titolo 3"/>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normAutofit/>
          </a:bodyPr>
          <a:lstStyle/>
          <a:p>
            <a:pPr algn="ctr"/>
            <a:r>
              <a:rPr lang="it-IT" sz="3600" dirty="0" smtClean="0"/>
              <a:t>Le litografie di Picasso si animano …</a:t>
            </a:r>
            <a:endParaRPr lang="it-IT" sz="3600" dirty="0"/>
          </a:p>
        </p:txBody>
      </p:sp>
      <p:pic>
        <p:nvPicPr>
          <p:cNvPr id="7" name="Segnaposto contenuto 6" descr="IMG_20170512_110631.jpg"/>
          <p:cNvPicPr>
            <a:picLocks noGrp="1" noChangeAspect="1"/>
          </p:cNvPicPr>
          <p:nvPr>
            <p:ph sz="half" idx="1"/>
          </p:nvPr>
        </p:nvPicPr>
        <p:blipFill>
          <a:blip r:embed="rId2" cstate="print"/>
          <a:stretch>
            <a:fillRect/>
          </a:stretch>
        </p:blipFill>
        <p:spPr>
          <a:xfrm>
            <a:off x="457200" y="2471218"/>
            <a:ext cx="4038600" cy="3028401"/>
          </a:xfrm>
        </p:spPr>
      </p:pic>
      <p:pic>
        <p:nvPicPr>
          <p:cNvPr id="10" name="Segnaposto contenuto 9" descr="IMG_20170512_110654.jpg"/>
          <p:cNvPicPr>
            <a:picLocks noGrp="1" noChangeAspect="1"/>
          </p:cNvPicPr>
          <p:nvPr>
            <p:ph sz="half" idx="2"/>
          </p:nvPr>
        </p:nvPicPr>
        <p:blipFill>
          <a:blip r:embed="rId3" cstate="print"/>
          <a:stretch>
            <a:fillRect/>
          </a:stretch>
        </p:blipFill>
        <p:spPr>
          <a:xfrm>
            <a:off x="4648200" y="2470944"/>
            <a:ext cx="4038600" cy="3028950"/>
          </a:xfrm>
        </p:spPr>
      </p:pic>
    </p:spTree>
  </p:cSld>
  <p:clrMapOvr>
    <a:masterClrMapping/>
  </p:clrMapOvr>
  <mc:AlternateContent xmlns:mc="http://schemas.openxmlformats.org/markup-compatibility/2006">
    <mc:Choice xmlns:p14="http://schemas.microsoft.com/office/powerpoint/2010/main" Requires="p14">
      <p:transition spd="slow" p14:dur="4000" advClick="0" advTm="4000">
        <p14:glitter pattern="hexagon"/>
      </p:transition>
    </mc:Choice>
    <mc:Fallback>
      <p:transition spd="slow" advClick="0" advTm="4000">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CCCCFF"/>
            </a:gs>
            <a:gs pos="17999">
              <a:srgbClr val="99CCFF"/>
            </a:gs>
            <a:gs pos="36000">
              <a:srgbClr val="9966FF"/>
            </a:gs>
            <a:gs pos="61000">
              <a:srgbClr val="CC99FF"/>
            </a:gs>
            <a:gs pos="82001">
              <a:srgbClr val="99CCFF"/>
            </a:gs>
            <a:gs pos="100000">
              <a:srgbClr val="CCCCFF"/>
            </a:gs>
          </a:gsLst>
          <a:lin ang="5400000" scaled="0"/>
          <a:tileRect/>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a:r>
              <a:rPr lang="it-IT" sz="2400" dirty="0" smtClean="0">
                <a:solidFill>
                  <a:schemeClr val="bg1"/>
                </a:solidFill>
              </a:rPr>
              <a:t>E ci trasformiamo in Farfalla , rana, ape …</a:t>
            </a:r>
            <a:endParaRPr lang="it-IT" sz="2400" dirty="0">
              <a:solidFill>
                <a:schemeClr val="bg1"/>
              </a:solidFill>
            </a:endParaRPr>
          </a:p>
        </p:txBody>
      </p:sp>
      <p:pic>
        <p:nvPicPr>
          <p:cNvPr id="5" name="Segnaposto contenuto 4" descr="IMG_20170512_110832.jpg"/>
          <p:cNvPicPr>
            <a:picLocks noGrp="1" noChangeAspect="1"/>
          </p:cNvPicPr>
          <p:nvPr>
            <p:ph sz="half" idx="1"/>
          </p:nvPr>
        </p:nvPicPr>
        <p:blipFill>
          <a:blip r:embed="rId2" cstate="print"/>
          <a:stretch>
            <a:fillRect/>
          </a:stretch>
        </p:blipFill>
        <p:spPr>
          <a:xfrm>
            <a:off x="778588" y="1722438"/>
            <a:ext cx="3395823" cy="4525962"/>
          </a:xfrm>
        </p:spPr>
      </p:pic>
      <p:pic>
        <p:nvPicPr>
          <p:cNvPr id="8" name="Segnaposto contenuto 7" descr="IMG-20170515-WA0020.jpg"/>
          <p:cNvPicPr>
            <a:picLocks noGrp="1" noChangeAspect="1"/>
          </p:cNvPicPr>
          <p:nvPr>
            <p:ph sz="half" idx="2"/>
          </p:nvPr>
        </p:nvPicPr>
        <p:blipFill>
          <a:blip r:embed="rId3"/>
          <a:stretch>
            <a:fillRect/>
          </a:stretch>
        </p:blipFill>
        <p:spPr>
          <a:xfrm>
            <a:off x="4970264" y="1722438"/>
            <a:ext cx="3394472" cy="4525962"/>
          </a:xfrm>
        </p:spPr>
      </p:pic>
    </p:spTree>
  </p:cSld>
  <p:clrMapOvr>
    <a:masterClrMapping/>
  </p:clrMapOvr>
  <mc:AlternateContent xmlns:mc="http://schemas.openxmlformats.org/markup-compatibility/2006">
    <mc:Choice xmlns:p14="http://schemas.microsoft.com/office/powerpoint/2010/main" Requires="p14">
      <p:transition spd="slow" p14:dur="4000" advClick="0" advTm="4000">
        <p14:ripple/>
      </p:transition>
    </mc:Choice>
    <mc:Fallback>
      <p:transition spd="slow" advClick="0" advTm="4000">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pPr algn="ctr"/>
            <a:r>
              <a:rPr lang="it-IT" dirty="0" smtClean="0">
                <a:solidFill>
                  <a:srgbClr val="00B050"/>
                </a:solidFill>
              </a:rPr>
              <a:t>il laboratorio dei piccoli …</a:t>
            </a:r>
            <a:endParaRPr lang="it-IT" dirty="0">
              <a:solidFill>
                <a:srgbClr val="00B050"/>
              </a:solidFill>
            </a:endParaRPr>
          </a:p>
        </p:txBody>
      </p:sp>
      <p:pic>
        <p:nvPicPr>
          <p:cNvPr id="8" name="Segnaposto contenuto 7" descr="IMG-20170515-WA0010.jpg"/>
          <p:cNvPicPr>
            <a:picLocks noGrp="1" noChangeAspect="1"/>
          </p:cNvPicPr>
          <p:nvPr>
            <p:ph sz="half" idx="1"/>
          </p:nvPr>
        </p:nvPicPr>
        <p:blipFill>
          <a:blip r:embed="rId3"/>
          <a:stretch>
            <a:fillRect/>
          </a:stretch>
        </p:blipFill>
        <p:spPr>
          <a:xfrm>
            <a:off x="777530" y="1722438"/>
            <a:ext cx="3397939" cy="4525962"/>
          </a:xfrm>
        </p:spPr>
      </p:pic>
      <p:pic>
        <p:nvPicPr>
          <p:cNvPr id="10" name="Segnaposto contenuto 9" descr="IMG-20170515-WA0004.jpg"/>
          <p:cNvPicPr>
            <a:picLocks noGrp="1" noChangeAspect="1"/>
          </p:cNvPicPr>
          <p:nvPr>
            <p:ph sz="half" idx="2"/>
          </p:nvPr>
        </p:nvPicPr>
        <p:blipFill>
          <a:blip r:embed="rId4"/>
          <a:stretch>
            <a:fillRect/>
          </a:stretch>
        </p:blipFill>
        <p:spPr>
          <a:xfrm>
            <a:off x="4970264" y="1722438"/>
            <a:ext cx="3394472" cy="4525962"/>
          </a:xfrm>
        </p:spPr>
      </p:pic>
    </p:spTree>
  </p:cSld>
  <p:clrMapOvr>
    <a:masterClrMapping/>
  </p:clrMapOvr>
  <mc:AlternateContent xmlns:mc="http://schemas.openxmlformats.org/markup-compatibility/2006">
    <mc:Choice xmlns:p14="http://schemas.microsoft.com/office/powerpoint/2010/main" Requires="p14">
      <p:transition spd="slow" p14:dur="4000" advClick="0" advTm="4000">
        <p14:honeycomb/>
      </p:transition>
    </mc:Choice>
    <mc:Fallback>
      <p:transition spd="slow" advClick="0" advTm="4000">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style>
          <a:lnRef idx="2">
            <a:schemeClr val="accent1"/>
          </a:lnRef>
          <a:fillRef idx="1">
            <a:schemeClr val="lt1"/>
          </a:fillRef>
          <a:effectRef idx="0">
            <a:schemeClr val="accent1"/>
          </a:effectRef>
          <a:fontRef idx="minor">
            <a:schemeClr val="dk1"/>
          </a:fontRef>
        </p:style>
        <p:txBody>
          <a:bodyPr>
            <a:normAutofit/>
          </a:bodyPr>
          <a:lstStyle/>
          <a:p>
            <a:pPr algn="ctr"/>
            <a:r>
              <a:rPr lang="it-IT" sz="2000" dirty="0" smtClean="0"/>
              <a:t>Coloriamo con i pastelli a cera o a matita le opere di Picasso …</a:t>
            </a:r>
            <a:endParaRPr lang="it-IT" sz="2000" dirty="0"/>
          </a:p>
        </p:txBody>
      </p:sp>
      <p:pic>
        <p:nvPicPr>
          <p:cNvPr id="8" name="Segnaposto contenuto 7" descr="IMG-20170515-WA0009.jpg"/>
          <p:cNvPicPr>
            <a:picLocks noGrp="1" noChangeAspect="1"/>
          </p:cNvPicPr>
          <p:nvPr>
            <p:ph sz="half" idx="1"/>
          </p:nvPr>
        </p:nvPicPr>
        <p:blipFill>
          <a:blip r:embed="rId3"/>
          <a:stretch>
            <a:fillRect/>
          </a:stretch>
        </p:blipFill>
        <p:spPr>
          <a:xfrm>
            <a:off x="779264" y="1722438"/>
            <a:ext cx="3394472" cy="4525962"/>
          </a:xfrm>
        </p:spPr>
      </p:pic>
      <p:pic>
        <p:nvPicPr>
          <p:cNvPr id="10" name="Segnaposto contenuto 9" descr="IMG-20170515-WA0012.jpg"/>
          <p:cNvPicPr>
            <a:picLocks noGrp="1" noChangeAspect="1"/>
          </p:cNvPicPr>
          <p:nvPr>
            <p:ph sz="half" idx="2"/>
          </p:nvPr>
        </p:nvPicPr>
        <p:blipFill>
          <a:blip r:embed="rId4"/>
          <a:stretch>
            <a:fillRect/>
          </a:stretch>
        </p:blipFill>
        <p:spPr>
          <a:xfrm>
            <a:off x="4970264" y="1722438"/>
            <a:ext cx="3394472" cy="4525962"/>
          </a:xfrm>
        </p:spPr>
      </p:pic>
    </p:spTree>
  </p:cSld>
  <p:clrMapOvr>
    <a:masterClrMapping/>
  </p:clrMapOvr>
  <mc:AlternateContent xmlns:mc="http://schemas.openxmlformats.org/markup-compatibility/2006">
    <mc:Choice xmlns:p14="http://schemas.microsoft.com/office/powerpoint/2010/main" Requires="p14">
      <p:transition spd="slow" p14:dur="4000" advClick="0" advTm="4000">
        <p:wheel spokes="1"/>
      </p:transition>
    </mc:Choice>
    <mc:Fallback>
      <p:transition spd="slow" advClick="0" advTm="4000">
        <p:wheel spokes="1"/>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style>
          <a:lnRef idx="1">
            <a:schemeClr val="accent2"/>
          </a:lnRef>
          <a:fillRef idx="3">
            <a:schemeClr val="accent2"/>
          </a:fillRef>
          <a:effectRef idx="2">
            <a:schemeClr val="accent2"/>
          </a:effectRef>
          <a:fontRef idx="minor">
            <a:schemeClr val="lt1"/>
          </a:fontRef>
        </p:style>
        <p:txBody>
          <a:bodyPr>
            <a:normAutofit/>
          </a:bodyPr>
          <a:lstStyle/>
          <a:p>
            <a:pPr algn="ctr"/>
            <a:r>
              <a:rPr lang="it-IT" sz="3200" dirty="0" smtClean="0"/>
              <a:t>ed ecco le nostre opere d’arte ….</a:t>
            </a:r>
            <a:endParaRPr lang="it-IT" sz="3200" dirty="0"/>
          </a:p>
        </p:txBody>
      </p:sp>
      <p:pic>
        <p:nvPicPr>
          <p:cNvPr id="9" name="Segnaposto contenuto 8" descr="IMG-20170515-WA0001.jpg"/>
          <p:cNvPicPr>
            <a:picLocks noGrp="1" noChangeAspect="1"/>
          </p:cNvPicPr>
          <p:nvPr>
            <p:ph sz="half" idx="1"/>
          </p:nvPr>
        </p:nvPicPr>
        <p:blipFill>
          <a:blip r:embed="rId3"/>
          <a:stretch>
            <a:fillRect/>
          </a:stretch>
        </p:blipFill>
        <p:spPr>
          <a:xfrm>
            <a:off x="780765" y="1722438"/>
            <a:ext cx="3391470" cy="4525962"/>
          </a:xfrm>
        </p:spPr>
      </p:pic>
      <p:pic>
        <p:nvPicPr>
          <p:cNvPr id="10" name="Segnaposto contenuto 9" descr="IMG-20170515-WA0002.jpg"/>
          <p:cNvPicPr>
            <a:picLocks noGrp="1" noChangeAspect="1"/>
          </p:cNvPicPr>
          <p:nvPr>
            <p:ph sz="half" idx="2"/>
          </p:nvPr>
        </p:nvPicPr>
        <p:blipFill>
          <a:blip r:embed="rId4"/>
          <a:stretch>
            <a:fillRect/>
          </a:stretch>
        </p:blipFill>
        <p:spPr>
          <a:xfrm>
            <a:off x="4970264" y="1722438"/>
            <a:ext cx="3394472" cy="4525962"/>
          </a:xfrm>
        </p:spPr>
      </p:pic>
    </p:spTree>
  </p:cSld>
  <p:clrMapOvr>
    <a:masterClrMapping/>
  </p:clrMapOvr>
  <mc:AlternateContent xmlns:mc="http://schemas.openxmlformats.org/markup-compatibility/2006">
    <mc:Choice xmlns:p14="http://schemas.microsoft.com/office/powerpoint/2010/main" Requires="p14">
      <p:transition spd="slow" p14:dur="4000" advClick="0" advTm="4000">
        <p:fade/>
      </p:transition>
    </mc:Choice>
    <mc:Fallback>
      <p:transition spd="slow" advClick="0" advTm="4000">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03D4A8"/>
            </a:gs>
            <a:gs pos="25000">
              <a:srgbClr val="21D6E0"/>
            </a:gs>
            <a:gs pos="75000">
              <a:srgbClr val="0087E6"/>
            </a:gs>
            <a:gs pos="100000">
              <a:srgbClr val="005CBF"/>
            </a:gs>
          </a:gsLst>
          <a:lin ang="5400000" scaled="0"/>
          <a:tileRect/>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pPr algn="ctr"/>
            <a:r>
              <a:rPr lang="it-IT" dirty="0" smtClean="0">
                <a:solidFill>
                  <a:srgbClr val="00B050"/>
                </a:solidFill>
              </a:rPr>
              <a:t>il laboratorio dei grandi …</a:t>
            </a:r>
            <a:endParaRPr lang="it-IT" dirty="0">
              <a:solidFill>
                <a:srgbClr val="00B050"/>
              </a:solidFill>
            </a:endParaRPr>
          </a:p>
        </p:txBody>
      </p:sp>
      <p:pic>
        <p:nvPicPr>
          <p:cNvPr id="5" name="Segnaposto contenuto 4" descr="IMG_20170512_112710.jpg"/>
          <p:cNvPicPr>
            <a:picLocks noGrp="1" noChangeAspect="1"/>
          </p:cNvPicPr>
          <p:nvPr>
            <p:ph sz="half" idx="1"/>
          </p:nvPr>
        </p:nvPicPr>
        <p:blipFill>
          <a:blip r:embed="rId2" cstate="print"/>
          <a:stretch>
            <a:fillRect/>
          </a:stretch>
        </p:blipFill>
        <p:spPr>
          <a:xfrm>
            <a:off x="457200" y="2470944"/>
            <a:ext cx="4038600" cy="3028950"/>
          </a:xfrm>
        </p:spPr>
      </p:pic>
      <p:pic>
        <p:nvPicPr>
          <p:cNvPr id="6" name="Segnaposto contenuto 5" descr="IMG_20170512_112714.jpg"/>
          <p:cNvPicPr>
            <a:picLocks noGrp="1" noChangeAspect="1"/>
          </p:cNvPicPr>
          <p:nvPr>
            <p:ph sz="half" idx="2"/>
          </p:nvPr>
        </p:nvPicPr>
        <p:blipFill>
          <a:blip r:embed="rId3" cstate="print"/>
          <a:stretch>
            <a:fillRect/>
          </a:stretch>
        </p:blipFill>
        <p:spPr>
          <a:xfrm>
            <a:off x="4648200" y="2470944"/>
            <a:ext cx="4038600" cy="3028950"/>
          </a:xfrm>
        </p:spPr>
      </p:pic>
    </p:spTree>
  </p:cSld>
  <p:clrMapOvr>
    <a:masterClrMapping/>
  </p:clrMapOvr>
  <mc:AlternateContent xmlns:mc="http://schemas.openxmlformats.org/markup-compatibility/2006">
    <mc:Choice xmlns:p14="http://schemas.microsoft.com/office/powerpoint/2010/main" Requires="p14">
      <p:transition spd="slow" p14:dur="4000" advClick="0" advTm="4000">
        <p14:shred/>
      </p:transition>
    </mc:Choice>
    <mc:Fallback>
      <p:transition spd="slow" advClick="0" advTm="4000">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tileRect/>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normAutofit/>
          </a:bodyPr>
          <a:lstStyle/>
          <a:p>
            <a:pPr algn="ctr"/>
            <a:r>
              <a:rPr lang="it-IT" sz="2400" dirty="0" smtClean="0"/>
              <a:t>Coloriamo gli animaletti delle opere di Picasso …</a:t>
            </a:r>
            <a:endParaRPr lang="it-IT" sz="2400" dirty="0"/>
          </a:p>
        </p:txBody>
      </p:sp>
      <p:pic>
        <p:nvPicPr>
          <p:cNvPr id="5" name="Segnaposto contenuto 4" descr="IMG_20170512_113256.jpg"/>
          <p:cNvPicPr>
            <a:picLocks noGrp="1" noChangeAspect="1"/>
          </p:cNvPicPr>
          <p:nvPr>
            <p:ph sz="half" idx="1"/>
          </p:nvPr>
        </p:nvPicPr>
        <p:blipFill>
          <a:blip r:embed="rId2" cstate="print"/>
          <a:stretch>
            <a:fillRect/>
          </a:stretch>
        </p:blipFill>
        <p:spPr>
          <a:xfrm>
            <a:off x="457200" y="2470944"/>
            <a:ext cx="4038600" cy="3028950"/>
          </a:xfrm>
        </p:spPr>
      </p:pic>
      <p:pic>
        <p:nvPicPr>
          <p:cNvPr id="6" name="Segnaposto contenuto 5" descr="IMG_20170512_113220.jpg"/>
          <p:cNvPicPr>
            <a:picLocks noGrp="1" noChangeAspect="1"/>
          </p:cNvPicPr>
          <p:nvPr>
            <p:ph sz="half" idx="2"/>
          </p:nvPr>
        </p:nvPicPr>
        <p:blipFill>
          <a:blip r:embed="rId3" cstate="print"/>
          <a:stretch>
            <a:fillRect/>
          </a:stretch>
        </p:blipFill>
        <p:spPr>
          <a:xfrm>
            <a:off x="4648200" y="2470944"/>
            <a:ext cx="4038600" cy="3028950"/>
          </a:xfrm>
        </p:spPr>
      </p:pic>
    </p:spTree>
  </p:cSld>
  <p:clrMapOvr>
    <a:masterClrMapping/>
  </p:clrMapOvr>
  <mc:AlternateContent xmlns:mc="http://schemas.openxmlformats.org/markup-compatibility/2006">
    <mc:Choice xmlns:p14="http://schemas.microsoft.com/office/powerpoint/2010/main" Requires="p14">
      <p:transition spd="slow" p14:dur="4000" advClick="0" advTm="4000">
        <p:checker/>
      </p:transition>
    </mc:Choice>
    <mc:Fallback>
      <p:transition spd="slow" advClick="0" advTm="4000">
        <p:checker/>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5E9EFF"/>
            </a:gs>
            <a:gs pos="39999">
              <a:srgbClr val="85C2FF"/>
            </a:gs>
            <a:gs pos="70000">
              <a:srgbClr val="C4D6EB"/>
            </a:gs>
            <a:gs pos="100000">
              <a:srgbClr val="FFEBFA"/>
            </a:gs>
          </a:gsLst>
          <a:lin ang="5400000" scaled="0"/>
          <a:tileRect/>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rmAutofit/>
          </a:bodyPr>
          <a:lstStyle/>
          <a:p>
            <a:pPr algn="ctr"/>
            <a:r>
              <a:rPr lang="it-IT" sz="2800" dirty="0" smtClean="0"/>
              <a:t>Ritagliamo le sagome dei nostri animaletti …</a:t>
            </a:r>
            <a:endParaRPr lang="it-IT" sz="2800" dirty="0"/>
          </a:p>
        </p:txBody>
      </p:sp>
      <p:pic>
        <p:nvPicPr>
          <p:cNvPr id="5" name="Segnaposto contenuto 4" descr="IMG-20170513-WA0003.jpg"/>
          <p:cNvPicPr>
            <a:picLocks noGrp="1" noChangeAspect="1"/>
          </p:cNvPicPr>
          <p:nvPr>
            <p:ph sz="half" idx="1"/>
          </p:nvPr>
        </p:nvPicPr>
        <p:blipFill>
          <a:blip r:embed="rId2"/>
          <a:stretch>
            <a:fillRect/>
          </a:stretch>
        </p:blipFill>
        <p:spPr>
          <a:xfrm>
            <a:off x="457200" y="2773070"/>
            <a:ext cx="4038600" cy="2424697"/>
          </a:xfrm>
        </p:spPr>
      </p:pic>
      <p:pic>
        <p:nvPicPr>
          <p:cNvPr id="6" name="Segnaposto contenuto 5" descr="IMG-20170513-WA0008.jpg"/>
          <p:cNvPicPr>
            <a:picLocks noGrp="1" noChangeAspect="1"/>
          </p:cNvPicPr>
          <p:nvPr>
            <p:ph sz="half" idx="2"/>
          </p:nvPr>
        </p:nvPicPr>
        <p:blipFill>
          <a:blip r:embed="rId3" cstate="print"/>
          <a:stretch>
            <a:fillRect/>
          </a:stretch>
        </p:blipFill>
        <p:spPr>
          <a:xfrm>
            <a:off x="4648200" y="2773128"/>
            <a:ext cx="4038600" cy="2424582"/>
          </a:xfrm>
        </p:spPr>
      </p:pic>
    </p:spTree>
  </p:cSld>
  <p:clrMapOvr>
    <a:masterClrMapping/>
  </p:clrMapOvr>
  <mc:AlternateContent xmlns:mc="http://schemas.openxmlformats.org/markup-compatibility/2006">
    <mc:Choice xmlns:p14="http://schemas.microsoft.com/office/powerpoint/2010/main" Requires="p14">
      <p:transition spd="slow" p14:dur="4000" advClick="0" advTm="4000">
        <p:blinds dir="vert"/>
      </p:transition>
    </mc:Choice>
    <mc:Fallback>
      <p:transition spd="slow" advClick="0" advTm="4000">
        <p:blinds dir="ver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000000"/>
            </a:gs>
            <a:gs pos="39999">
              <a:srgbClr val="0A128C"/>
            </a:gs>
            <a:gs pos="70000">
              <a:srgbClr val="181CC7"/>
            </a:gs>
            <a:gs pos="88000">
              <a:srgbClr val="7005D4"/>
            </a:gs>
            <a:gs pos="100000">
              <a:srgbClr val="8C3D91"/>
            </a:gs>
          </a:gsLst>
          <a:lin ang="5400000" scaled="0"/>
          <a:tileRect/>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normAutofit/>
          </a:bodyPr>
          <a:lstStyle/>
          <a:p>
            <a:pPr algn="ctr"/>
            <a:r>
              <a:rPr lang="it-IT" sz="2800" dirty="0" smtClean="0"/>
              <a:t>Incolliamo le nostre sagome sul cartoncino …</a:t>
            </a:r>
            <a:endParaRPr lang="it-IT" sz="2800" dirty="0"/>
          </a:p>
        </p:txBody>
      </p:sp>
      <p:pic>
        <p:nvPicPr>
          <p:cNvPr id="8" name="Segnaposto contenuto 7" descr="IMG_20170512_121956.jpg"/>
          <p:cNvPicPr>
            <a:picLocks noGrp="1" noChangeAspect="1"/>
          </p:cNvPicPr>
          <p:nvPr>
            <p:ph sz="half" idx="2"/>
          </p:nvPr>
        </p:nvPicPr>
        <p:blipFill>
          <a:blip r:embed="rId2" cstate="print"/>
          <a:stretch>
            <a:fillRect/>
          </a:stretch>
        </p:blipFill>
        <p:spPr>
          <a:xfrm>
            <a:off x="4648200" y="2470944"/>
            <a:ext cx="4038600" cy="3028950"/>
          </a:xfrm>
        </p:spPr>
      </p:pic>
      <p:pic>
        <p:nvPicPr>
          <p:cNvPr id="10" name="Segnaposto contenuto 9" descr="IMG_20170512_121546.jpg"/>
          <p:cNvPicPr>
            <a:picLocks noGrp="1" noChangeAspect="1"/>
          </p:cNvPicPr>
          <p:nvPr>
            <p:ph sz="half" idx="1"/>
          </p:nvPr>
        </p:nvPicPr>
        <p:blipFill>
          <a:blip r:embed="rId3" cstate="print"/>
          <a:stretch>
            <a:fillRect/>
          </a:stretch>
        </p:blipFill>
        <p:spPr>
          <a:xfrm>
            <a:off x="457200" y="2470944"/>
            <a:ext cx="4038600" cy="3028950"/>
          </a:xfr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4000" advClick="0" advTm="4000">
        <p15:prstTrans prst="origami"/>
      </p:transition>
    </mc:Choice>
    <mc:Fallback>
      <p:transition spd="slow" advClick="0" advTm="4000">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000000"/>
            </a:gs>
            <a:gs pos="20000">
              <a:srgbClr val="000040"/>
            </a:gs>
            <a:gs pos="50000">
              <a:srgbClr val="400040"/>
            </a:gs>
            <a:gs pos="75000">
              <a:srgbClr val="8F0040"/>
            </a:gs>
            <a:gs pos="89999">
              <a:srgbClr val="F27300"/>
            </a:gs>
            <a:gs pos="100000">
              <a:srgbClr val="FFBF00"/>
            </a:gs>
          </a:gsLst>
          <a:lin ang="5400000" scaled="0"/>
          <a:tileRect/>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normAutofit/>
          </a:bodyPr>
          <a:lstStyle/>
          <a:p>
            <a:pPr algn="ctr"/>
            <a:r>
              <a:rPr lang="it-IT" sz="2000" dirty="0" smtClean="0"/>
              <a:t>Aggiungiamo paglia e bastoncini di legno per decorare …</a:t>
            </a:r>
            <a:endParaRPr lang="it-IT" sz="2000" dirty="0"/>
          </a:p>
        </p:txBody>
      </p:sp>
      <p:pic>
        <p:nvPicPr>
          <p:cNvPr id="8" name="Segnaposto contenuto 7" descr="IMG_20170512_121553.jpg"/>
          <p:cNvPicPr>
            <a:picLocks noGrp="1" noChangeAspect="1"/>
          </p:cNvPicPr>
          <p:nvPr>
            <p:ph sz="half" idx="2"/>
          </p:nvPr>
        </p:nvPicPr>
        <p:blipFill>
          <a:blip r:embed="rId2" cstate="print"/>
          <a:stretch>
            <a:fillRect/>
          </a:stretch>
        </p:blipFill>
        <p:spPr>
          <a:xfrm>
            <a:off x="4648200" y="2470944"/>
            <a:ext cx="4038600" cy="3028950"/>
          </a:xfrm>
        </p:spPr>
      </p:pic>
      <p:pic>
        <p:nvPicPr>
          <p:cNvPr id="10" name="Segnaposto contenuto 9" descr="IMG_20170512_120532.jpg"/>
          <p:cNvPicPr>
            <a:picLocks noGrp="1" noChangeAspect="1"/>
          </p:cNvPicPr>
          <p:nvPr>
            <p:ph sz="half" idx="1"/>
          </p:nvPr>
        </p:nvPicPr>
        <p:blipFill>
          <a:blip r:embed="rId3" cstate="print"/>
          <a:stretch>
            <a:fillRect/>
          </a:stretch>
        </p:blipFill>
        <p:spPr>
          <a:xfrm>
            <a:off x="457200" y="2470944"/>
            <a:ext cx="4038600" cy="3028950"/>
          </a:xfrm>
        </p:spPr>
      </p:pic>
    </p:spTree>
  </p:cSld>
  <p:clrMapOvr>
    <a:masterClrMapping/>
  </p:clrMapOvr>
  <mc:AlternateContent xmlns:mc="http://schemas.openxmlformats.org/markup-compatibility/2006">
    <mc:Choice xmlns:p14="http://schemas.microsoft.com/office/powerpoint/2010/main" Requires="p14">
      <p:transition spd="slow" p14:dur="4000" advClick="0" advTm="4000">
        <p:dissolve/>
      </p:transition>
    </mc:Choice>
    <mc:Fallback>
      <p:transition spd="slow" advClick="0" advTm="4000">
        <p:dissolv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000082"/>
            </a:gs>
            <a:gs pos="30000">
              <a:srgbClr val="66008F"/>
            </a:gs>
            <a:gs pos="64999">
              <a:srgbClr val="BA0066"/>
            </a:gs>
            <a:gs pos="89999">
              <a:srgbClr val="FF0000"/>
            </a:gs>
            <a:gs pos="100000">
              <a:srgbClr val="FF8200"/>
            </a:gs>
          </a:gsLst>
          <a:lin ang="5400000" scaled="0"/>
          <a:tileRect/>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normAutofit/>
          </a:bodyPr>
          <a:lstStyle/>
          <a:p>
            <a:pPr algn="ctr"/>
            <a:r>
              <a:rPr lang="it-IT" sz="3200" dirty="0" smtClean="0"/>
              <a:t>ed ecco i nostri capolavori d’autore ….</a:t>
            </a:r>
            <a:endParaRPr lang="it-IT" sz="3200" dirty="0"/>
          </a:p>
        </p:txBody>
      </p:sp>
      <p:pic>
        <p:nvPicPr>
          <p:cNvPr id="5" name="Segnaposto contenuto 4" descr="IMG_20170512_125409.jpg"/>
          <p:cNvPicPr>
            <a:picLocks noGrp="1" noChangeAspect="1"/>
          </p:cNvPicPr>
          <p:nvPr>
            <p:ph sz="half" idx="1"/>
          </p:nvPr>
        </p:nvPicPr>
        <p:blipFill>
          <a:blip r:embed="rId2" cstate="print"/>
          <a:stretch>
            <a:fillRect/>
          </a:stretch>
        </p:blipFill>
        <p:spPr>
          <a:xfrm>
            <a:off x="457200" y="2470944"/>
            <a:ext cx="4038600" cy="3028950"/>
          </a:xfrm>
        </p:spPr>
      </p:pic>
      <p:pic>
        <p:nvPicPr>
          <p:cNvPr id="6" name="Segnaposto contenuto 5" descr="IMG_20170512_125422.jpg"/>
          <p:cNvPicPr>
            <a:picLocks noGrp="1" noChangeAspect="1"/>
          </p:cNvPicPr>
          <p:nvPr>
            <p:ph sz="half" idx="2"/>
          </p:nvPr>
        </p:nvPicPr>
        <p:blipFill>
          <a:blip r:embed="rId3" cstate="print"/>
          <a:stretch>
            <a:fillRect/>
          </a:stretch>
        </p:blipFill>
        <p:spPr>
          <a:xfrm>
            <a:off x="4648200" y="2470944"/>
            <a:ext cx="4038600" cy="3028950"/>
          </a:xfrm>
        </p:spPr>
      </p:pic>
    </p:spTree>
  </p:cSld>
  <p:clrMapOvr>
    <a:masterClrMapping/>
  </p:clrMapOvr>
  <mc:AlternateContent xmlns:mc="http://schemas.openxmlformats.org/markup-compatibility/2006">
    <mc:Choice xmlns:p14="http://schemas.microsoft.com/office/powerpoint/2010/main" Requires="p14">
      <p:transition spd="slow" p14:dur="4000" advClick="0" advTm="4000">
        <p:comb/>
      </p:transition>
    </mc:Choice>
    <mc:Fallback>
      <p:transition spd="slow" advClick="0" advTm="4000">
        <p:comb/>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FFF200"/>
            </a:gs>
            <a:gs pos="45000">
              <a:srgbClr val="FF7A00"/>
            </a:gs>
            <a:gs pos="70000">
              <a:srgbClr val="FF0300"/>
            </a:gs>
            <a:gs pos="100000">
              <a:srgbClr val="4D0808"/>
            </a:gs>
          </a:gsLst>
          <a:lin ang="5400000" scaled="0"/>
          <a:tileRect/>
        </a:gradFill>
        <a:effectLst/>
      </p:bgPr>
    </p:bg>
    <p:spTree>
      <p:nvGrpSpPr>
        <p:cNvPr id="1" name=""/>
        <p:cNvGrpSpPr/>
        <p:nvPr/>
      </p:nvGrpSpPr>
      <p:grpSpPr>
        <a:xfrm>
          <a:off x="0" y="0"/>
          <a:ext cx="0" cy="0"/>
          <a:chOff x="0" y="0"/>
          <a:chExt cx="0" cy="0"/>
        </a:xfrm>
      </p:grpSpPr>
      <p:sp>
        <p:nvSpPr>
          <p:cNvPr id="21" name="Titolo 20"/>
          <p:cNvSpPr>
            <a:spLocks noGrp="1"/>
          </p:cNvSpPr>
          <p:nvPr>
            <p:ph type="title"/>
          </p:nvPr>
        </p:nvSpPr>
        <p:spPr/>
        <p:txBody>
          <a:bodyPr>
            <a:noAutofit/>
          </a:bodyPr>
          <a:lstStyle/>
          <a:p>
            <a:pPr algn="ctr"/>
            <a:r>
              <a:rPr lang="it-IT" sz="1100" dirty="0" smtClean="0"/>
              <a:t>A un uomo che lo accusava di dipingere come un bambino di cinque anni, </a:t>
            </a:r>
            <a:br>
              <a:rPr lang="it-IT" sz="1100" dirty="0" smtClean="0"/>
            </a:br>
            <a:r>
              <a:rPr lang="it-IT" sz="1100" dirty="0" smtClean="0"/>
              <a:t>Picasso rispose: </a:t>
            </a:r>
            <a:r>
              <a:rPr lang="it-IT" sz="1100" i="1" dirty="0" smtClean="0"/>
              <a:t>“Magari potessi! Ogni bambino è un artista.</a:t>
            </a:r>
            <a:br>
              <a:rPr lang="it-IT" sz="1100" i="1" dirty="0" smtClean="0"/>
            </a:br>
            <a:r>
              <a:rPr lang="it-IT" sz="1100" i="1" dirty="0" smtClean="0"/>
              <a:t> Il problema è poi come rimanere un artista </a:t>
            </a:r>
            <a:br>
              <a:rPr lang="it-IT" sz="1100" i="1" dirty="0" smtClean="0"/>
            </a:br>
            <a:r>
              <a:rPr lang="it-IT" sz="1100" i="1" dirty="0" smtClean="0"/>
              <a:t>quando si cresce”</a:t>
            </a:r>
            <a:r>
              <a:rPr lang="it-IT" sz="1100" dirty="0" smtClean="0"/>
              <a:t>.</a:t>
            </a:r>
            <a:endParaRPr lang="it-IT" sz="1100" dirty="0"/>
          </a:p>
        </p:txBody>
      </p:sp>
      <p:sp>
        <p:nvSpPr>
          <p:cNvPr id="5" name="Segnaposto testo 4"/>
          <p:cNvSpPr>
            <a:spLocks noGrp="1"/>
          </p:cNvSpPr>
          <p:nvPr>
            <p:ph type="body" idx="2"/>
          </p:nvPr>
        </p:nvSpPr>
        <p:spPr/>
        <p:txBody>
          <a:bodyPr>
            <a:normAutofit fontScale="92500" lnSpcReduction="20000"/>
          </a:bodyPr>
          <a:lstStyle/>
          <a:p>
            <a:pPr algn="ctr"/>
            <a:r>
              <a:rPr lang="it-IT" dirty="0" smtClean="0">
                <a:solidFill>
                  <a:srgbClr val="7030A0"/>
                </a:solidFill>
              </a:rPr>
              <a:t>Picasso disse che a quattro anni era in grado di dipingere come Raffaello ma che </a:t>
            </a:r>
            <a:r>
              <a:rPr lang="it-IT" b="1" dirty="0" smtClean="0">
                <a:solidFill>
                  <a:srgbClr val="7030A0"/>
                </a:solidFill>
              </a:rPr>
              <a:t>gli ci volle una vita intera per imparare a dipingere come un bambino. </a:t>
            </a:r>
            <a:r>
              <a:rPr lang="it-IT" dirty="0" smtClean="0">
                <a:solidFill>
                  <a:srgbClr val="7030A0"/>
                </a:solidFill>
              </a:rPr>
              <a:t/>
            </a:r>
            <a:br>
              <a:rPr lang="it-IT" dirty="0" smtClean="0">
                <a:solidFill>
                  <a:srgbClr val="7030A0"/>
                </a:solidFill>
              </a:rPr>
            </a:br>
            <a:r>
              <a:rPr lang="it-IT" dirty="0" smtClean="0">
                <a:solidFill>
                  <a:srgbClr val="7030A0"/>
                </a:solidFill>
              </a:rPr>
              <a:t>Troppo spesso noi adulti cerchiamo di trovare nei disegni dei bambini figure riconoscibili, storie, piuttosto che forme geometriche dimenticandoci che soprattutto per i più piccoli (ma non solo) il piacere di disegnare e dipingere non corrisponde per forza di cose alla voglia di rappresentare persone ed oggetti reali. Restiamo invece ad osservarli nei loro momenti creativi e </a:t>
            </a:r>
            <a:r>
              <a:rPr lang="it-IT" b="1" dirty="0" smtClean="0">
                <a:solidFill>
                  <a:srgbClr val="7030A0"/>
                </a:solidFill>
              </a:rPr>
              <a:t>impariamo da loro a riappropriarci della semplicità e della gioia del fare qualcosa con la propria testa </a:t>
            </a:r>
            <a:r>
              <a:rPr lang="it-IT" dirty="0" smtClean="0">
                <a:solidFill>
                  <a:srgbClr val="7030A0"/>
                </a:solidFill>
              </a:rPr>
              <a:t>e le proprie mani senza doverci preoccupare che il risultato possa essere di gradimento altrui e se ci riusciremo non potremo che sentirci soddisfatti e felici … come dei bambini! </a:t>
            </a:r>
          </a:p>
          <a:p>
            <a:endParaRPr lang="it-IT" dirty="0" smtClean="0"/>
          </a:p>
          <a:p>
            <a:endParaRPr lang="it-IT" dirty="0"/>
          </a:p>
        </p:txBody>
      </p:sp>
      <p:pic>
        <p:nvPicPr>
          <p:cNvPr id="7" name="Segnaposto contenuto 6" descr="IMG-20170515-WA0013.jpg"/>
          <p:cNvPicPr>
            <a:picLocks noGrp="1" noChangeAspect="1"/>
          </p:cNvPicPr>
          <p:nvPr>
            <p:ph sz="half" idx="1"/>
          </p:nvPr>
        </p:nvPicPr>
        <p:blipFill>
          <a:blip r:embed="rId2"/>
          <a:stretch>
            <a:fillRect/>
          </a:stretch>
        </p:blipFill>
        <p:spPr>
          <a:xfrm>
            <a:off x="4042036" y="320675"/>
            <a:ext cx="4495278" cy="5988050"/>
          </a:xfr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000" advClick="0" advTm="4000">
        <p15:prstTrans prst="airplane"/>
      </p:transition>
    </mc:Choice>
    <mc:Fallback>
      <p:transition spd="slow" advClick="0" advTm="4000">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401</TotalTime>
  <Words>518</Words>
  <Application>Microsoft Office PowerPoint</Application>
  <PresentationFormat>Presentazione su schermo (4:3)</PresentationFormat>
  <Paragraphs>27</Paragraphs>
  <Slides>18</Slides>
  <Notes>0</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18</vt:i4>
      </vt:variant>
    </vt:vector>
  </HeadingPairs>
  <TitlesOfParts>
    <vt:vector size="22" baseType="lpstr">
      <vt:lpstr>Century Gothic</vt:lpstr>
      <vt:lpstr>Verdana</vt:lpstr>
      <vt:lpstr>Wingdings 2</vt:lpstr>
      <vt:lpstr>Verve</vt:lpstr>
      <vt:lpstr>Scuola dell’Infanzia di San Gregorio Magno</vt:lpstr>
      <vt:lpstr>Pablo Picasso e altri viaggiatori Storie naturali e viaggi spirituali 19 Febbraio – 18 giugno 2017 </vt:lpstr>
      <vt:lpstr>Tutti intenti ad osservare la videoproiezione …</vt:lpstr>
      <vt:lpstr>Il quadro di Picasso prende vita …</vt:lpstr>
      <vt:lpstr>e Dora Maar è in mezzo a noi …</vt:lpstr>
      <vt:lpstr>E ci legge una lettera di Picasso …</vt:lpstr>
      <vt:lpstr>Le litografie di Picasso si animano …</vt:lpstr>
      <vt:lpstr>E ci trasformiamo in Farfalla , rana, ape …</vt:lpstr>
      <vt:lpstr>il laboratorio dei piccoli …</vt:lpstr>
      <vt:lpstr>Coloriamo con i pastelli a cera o a matita le opere di Picasso …</vt:lpstr>
      <vt:lpstr>ed ecco le nostre opere d’arte ….</vt:lpstr>
      <vt:lpstr>il laboratorio dei grandi …</vt:lpstr>
      <vt:lpstr>Coloriamo gli animaletti delle opere di Picasso …</vt:lpstr>
      <vt:lpstr>Ritagliamo le sagome dei nostri animaletti …</vt:lpstr>
      <vt:lpstr>Incolliamo le nostre sagome sul cartoncino …</vt:lpstr>
      <vt:lpstr>Aggiungiamo paglia e bastoncini di legno per decorare …</vt:lpstr>
      <vt:lpstr>ed ecco i nostri capolavori d’autore ….</vt:lpstr>
      <vt:lpstr>A un uomo che lo accusava di dipingere come un bambino di cinque anni,  Picasso rispose: “Magari potessi! Ogni bambino è un artista.  Il problema è poi come rimanere un artista  quando si cresce”.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Scuola dell’Infanzia di San Gregorio Magno</dc:title>
  <dc:creator>user</dc:creator>
  <cp:lastModifiedBy>Giuseppe Sorvillo</cp:lastModifiedBy>
  <cp:revision>44</cp:revision>
  <dcterms:created xsi:type="dcterms:W3CDTF">2017-05-12T15:43:41Z</dcterms:created>
  <dcterms:modified xsi:type="dcterms:W3CDTF">2017-05-21T17:50:56Z</dcterms:modified>
</cp:coreProperties>
</file>