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dia/audio10.wav" ContentType="audio/wav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3" r:id="rId1"/>
  </p:sldMasterIdLst>
  <p:sldIdLst>
    <p:sldId id="256" r:id="rId2"/>
    <p:sldId id="257" r:id="rId3"/>
    <p:sldId id="259" r:id="rId4"/>
    <p:sldId id="258" r:id="rId5"/>
    <p:sldId id="277" r:id="rId6"/>
    <p:sldId id="261" r:id="rId7"/>
    <p:sldId id="262" r:id="rId8"/>
    <p:sldId id="278" r:id="rId9"/>
    <p:sldId id="260" r:id="rId10"/>
    <p:sldId id="263" r:id="rId11"/>
    <p:sldId id="279" r:id="rId12"/>
    <p:sldId id="280" r:id="rId13"/>
    <p:sldId id="264" r:id="rId14"/>
    <p:sldId id="281" r:id="rId15"/>
    <p:sldId id="265" r:id="rId16"/>
    <p:sldId id="282" r:id="rId17"/>
    <p:sldId id="266" r:id="rId18"/>
    <p:sldId id="267" r:id="rId19"/>
    <p:sldId id="268" r:id="rId20"/>
    <p:sldId id="272" r:id="rId21"/>
    <p:sldId id="283" r:id="rId22"/>
    <p:sldId id="275" r:id="rId23"/>
    <p:sldId id="270" r:id="rId24"/>
    <p:sldId id="274" r:id="rId25"/>
    <p:sldId id="269" r:id="rId26"/>
    <p:sldId id="273" r:id="rId27"/>
    <p:sldId id="276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of.LIM" initials="P" lastIdx="1" clrIdx="0">
    <p:extLst>
      <p:ext uri="{19B8F6BF-5375-455C-9EA6-DF929625EA0E}">
        <p15:presenceInfo xmlns:p15="http://schemas.microsoft.com/office/powerpoint/2012/main" userId="Prof.LI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5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96" y="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2-24T12:13:30.175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smtClean="0"/>
              <a:pPr/>
              <a:t>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67713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smtClean="0"/>
              <a:pPr/>
              <a:t>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540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pPr/>
              <a:t>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31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smtClean="0"/>
              <a:pPr/>
              <a:t>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047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smtClean="0"/>
              <a:pPr/>
              <a:t>3/10/2017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988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pPr/>
              <a:t>3/10/2017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01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pPr/>
              <a:t>3/10/2017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288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smtClean="0"/>
              <a:pPr/>
              <a:t>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849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pPr/>
              <a:t>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140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smtClean="0"/>
              <a:pPr/>
              <a:t>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01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smtClean="0"/>
              <a:pPr/>
              <a:t>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642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pPr/>
              <a:t>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0910418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pPr/>
              <a:t>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2201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pPr/>
              <a:t>3/10/2017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53427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pPr/>
              <a:t>3/10/2017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54127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smtClean="0"/>
              <a:pPr/>
              <a:t>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1927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pPr/>
              <a:t>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75527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pPr/>
              <a:t>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865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10.wav"/><Relationship Id="rId5" Type="http://schemas.openxmlformats.org/officeDocument/2006/relationships/image" Target="../media/image4.pn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latin typeface="Eras Demi ITC" panose="020B0805030504020804" pitchFamily="34" charset="0"/>
              </a:rPr>
              <a:t>Visita guidata </a:t>
            </a:r>
            <a:r>
              <a:rPr lang="it-IT" dirty="0" err="1" smtClean="0">
                <a:latin typeface="Eras Demi ITC" panose="020B0805030504020804" pitchFamily="34" charset="0"/>
              </a:rPr>
              <a:t>montecitorio</a:t>
            </a:r>
            <a:r>
              <a:rPr lang="it-IT" dirty="0">
                <a:latin typeface="Eras Demi ITC" panose="020B0805030504020804" pitchFamily="34" charset="0"/>
              </a:rPr>
              <a:t> </a:t>
            </a:r>
            <a:r>
              <a:rPr lang="it-IT" dirty="0" err="1" smtClean="0">
                <a:latin typeface="Eras Demi ITC" panose="020B0805030504020804" pitchFamily="34" charset="0"/>
              </a:rPr>
              <a:t>roma</a:t>
            </a:r>
            <a:endParaRPr lang="it-IT" dirty="0">
              <a:latin typeface="Eras Demi ITC" panose="020B0805030504020804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13-10-2016</a:t>
            </a:r>
            <a:endParaRPr lang="it-IT" dirty="0"/>
          </a:p>
        </p:txBody>
      </p:sp>
      <p:pic>
        <p:nvPicPr>
          <p:cNvPr id="6" name="Water Lily â€¢ Pop Happy _ No Copyright Music + Free Downloa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06293" y="474980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83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0">
        <p:fade/>
        <p:sndAc>
          <p:stSnd>
            <p:snd r:embed="rId4" name="camera.wav"/>
          </p:stSnd>
        </p:sndAc>
      </p:transition>
    </mc:Choice>
    <mc:Fallback xmlns="">
      <p:transition spd="med" advTm="80">
        <p:fade/>
        <p:sndAc>
          <p:stSnd>
            <p:snd r:embed="rId6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6556" y="466860"/>
            <a:ext cx="10396882" cy="1151965"/>
          </a:xfrm>
        </p:spPr>
        <p:txBody>
          <a:bodyPr/>
          <a:lstStyle/>
          <a:p>
            <a:r>
              <a:rPr lang="it-IT" dirty="0" smtClean="0"/>
              <a:t>Classe 3 a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5347953" y="1226269"/>
            <a:ext cx="6393473" cy="3311189"/>
          </a:xfrm>
        </p:spPr>
        <p:txBody>
          <a:bodyPr>
            <a:normAutofit/>
          </a:bodyPr>
          <a:lstStyle/>
          <a:p>
            <a:r>
              <a:rPr lang="it-IT" dirty="0" smtClean="0"/>
              <a:t>A </a:t>
            </a:r>
            <a:r>
              <a:rPr lang="it-IT" dirty="0" err="1" smtClean="0"/>
              <a:t>CuRA</a:t>
            </a:r>
            <a:r>
              <a:rPr lang="it-IT" dirty="0" smtClean="0"/>
              <a:t> DELL’insegnante pasqualina </a:t>
            </a:r>
            <a:r>
              <a:rPr lang="it-IT" dirty="0" err="1" smtClean="0"/>
              <a:t>caponigri</a:t>
            </a:r>
            <a:r>
              <a:rPr lang="it-IT" dirty="0" smtClean="0"/>
              <a:t>.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6706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50">
        <p15:prstTrans prst="wind"/>
      </p:transition>
    </mc:Choice>
    <mc:Fallback xmlns="">
      <p:transition spd="slow" advTm="5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egnaposto immagine 8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7" r="9697"/>
          <a:stretch>
            <a:fillRect/>
          </a:stretch>
        </p:blipFill>
        <p:spPr>
          <a:xfrm rot="16200000">
            <a:off x="3107842" y="-2572234"/>
            <a:ext cx="4972497" cy="10966971"/>
          </a:xfrm>
        </p:spPr>
      </p:pic>
    </p:spTree>
    <p:extLst>
      <p:ext uri="{BB962C8B-B14F-4D97-AF65-F5344CB8AC3E}">
        <p14:creationId xmlns:p14="http://schemas.microsoft.com/office/powerpoint/2010/main" val="130630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0">
        <p14:vortex dir="r"/>
      </p:transition>
    </mc:Choice>
    <mc:Fallback xmlns="">
      <p:transition spd="slow" advTm="1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330558" y="-211403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it-IT" dirty="0"/>
          </a:p>
          <a:p>
            <a:r>
              <a:rPr lang="it-IT" dirty="0" err="1"/>
              <a:t>Caponigro</a:t>
            </a:r>
            <a:r>
              <a:rPr lang="it-IT" dirty="0"/>
              <a:t> Antonella</a:t>
            </a:r>
          </a:p>
          <a:p>
            <a:r>
              <a:rPr lang="it-IT" dirty="0" err="1"/>
              <a:t>Cuzzolino</a:t>
            </a:r>
            <a:r>
              <a:rPr lang="it-IT" dirty="0"/>
              <a:t> Francesca</a:t>
            </a:r>
          </a:p>
          <a:p>
            <a:r>
              <a:rPr lang="it-IT" dirty="0"/>
              <a:t>De Rosa Francesco Pio</a:t>
            </a:r>
          </a:p>
          <a:p>
            <a:r>
              <a:rPr lang="it-IT" dirty="0"/>
              <a:t>Dente Giuseppe</a:t>
            </a:r>
          </a:p>
          <a:p>
            <a:r>
              <a:rPr lang="it-IT" dirty="0"/>
              <a:t>Ferraioli Ciro Francesco</a:t>
            </a:r>
          </a:p>
          <a:p>
            <a:r>
              <a:rPr lang="it-IT" dirty="0"/>
              <a:t>Gesummaria Aurora </a:t>
            </a:r>
          </a:p>
          <a:p>
            <a:r>
              <a:rPr lang="it-IT" dirty="0" err="1"/>
              <a:t>Imbrenda</a:t>
            </a:r>
            <a:r>
              <a:rPr lang="it-IT" dirty="0"/>
              <a:t> Rocco</a:t>
            </a:r>
          </a:p>
          <a:p>
            <a:r>
              <a:rPr lang="it-IT" dirty="0" err="1"/>
              <a:t>Iuzzolino</a:t>
            </a:r>
            <a:r>
              <a:rPr lang="it-IT" dirty="0"/>
              <a:t> Angela</a:t>
            </a:r>
          </a:p>
          <a:p>
            <a:r>
              <a:rPr lang="it-IT" dirty="0" err="1"/>
              <a:t>Menza</a:t>
            </a:r>
            <a:r>
              <a:rPr lang="it-IT" dirty="0"/>
              <a:t> Vincenzo</a:t>
            </a:r>
          </a:p>
          <a:p>
            <a:r>
              <a:rPr lang="it-IT" dirty="0"/>
              <a:t>Napolitano Pasquale</a:t>
            </a:r>
          </a:p>
          <a:p>
            <a:r>
              <a:rPr lang="it-IT" dirty="0" err="1"/>
              <a:t>Orga</a:t>
            </a:r>
            <a:r>
              <a:rPr lang="it-IT" dirty="0"/>
              <a:t> Paola</a:t>
            </a:r>
          </a:p>
          <a:p>
            <a:r>
              <a:rPr lang="it-IT" dirty="0" err="1"/>
              <a:t>Partenzi</a:t>
            </a:r>
            <a:r>
              <a:rPr lang="it-IT" dirty="0"/>
              <a:t> Antonio Niccolò</a:t>
            </a:r>
          </a:p>
          <a:p>
            <a:r>
              <a:rPr lang="it-IT" dirty="0"/>
              <a:t>Perna </a:t>
            </a:r>
            <a:r>
              <a:rPr lang="it-IT" dirty="0" err="1"/>
              <a:t>Annalara</a:t>
            </a:r>
            <a:endParaRPr lang="it-IT" dirty="0"/>
          </a:p>
          <a:p>
            <a:r>
              <a:rPr lang="it-IT" dirty="0"/>
              <a:t>Perna Mariagrazia Pia</a:t>
            </a:r>
          </a:p>
          <a:p>
            <a:r>
              <a:rPr lang="it-IT" dirty="0"/>
              <a:t>Perna Pierfrancesco</a:t>
            </a:r>
          </a:p>
          <a:p>
            <a:r>
              <a:rPr lang="it-IT" dirty="0" err="1"/>
              <a:t>Piegari</a:t>
            </a:r>
            <a:r>
              <a:rPr lang="it-IT" dirty="0"/>
              <a:t> </a:t>
            </a:r>
            <a:r>
              <a:rPr lang="it-IT" dirty="0" err="1"/>
              <a:t>Mariacarmen</a:t>
            </a:r>
            <a:endParaRPr lang="it-IT" dirty="0"/>
          </a:p>
          <a:p>
            <a:r>
              <a:rPr lang="it-IT" dirty="0" err="1"/>
              <a:t>Robertazzi</a:t>
            </a:r>
            <a:r>
              <a:rPr lang="it-IT" dirty="0"/>
              <a:t> Amanda Pia Caterina</a:t>
            </a:r>
          </a:p>
          <a:p>
            <a:r>
              <a:rPr lang="it-IT" dirty="0"/>
              <a:t>Tortoriello Venere </a:t>
            </a:r>
          </a:p>
          <a:p>
            <a:r>
              <a:rPr lang="it-IT" dirty="0"/>
              <a:t>Troiano Donato</a:t>
            </a:r>
          </a:p>
        </p:txBody>
      </p:sp>
    </p:spTree>
    <p:extLst>
      <p:ext uri="{BB962C8B-B14F-4D97-AF65-F5344CB8AC3E}">
        <p14:creationId xmlns:p14="http://schemas.microsoft.com/office/powerpoint/2010/main" val="271023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">
        <p:circle/>
      </p:transition>
    </mc:Choice>
    <mc:Fallback xmlns="">
      <p:transition spd="slow" advTm="1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egnaposto immagine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5" r="8665"/>
          <a:stretch>
            <a:fillRect/>
          </a:stretch>
        </p:blipFill>
        <p:spPr>
          <a:xfrm rot="16200000">
            <a:off x="3391771" y="-2506868"/>
            <a:ext cx="4832350" cy="10391776"/>
          </a:xfrm>
        </p:spPr>
      </p:pic>
      <p:sp>
        <p:nvSpPr>
          <p:cNvPr id="3" name="CasellaDiTesto 2"/>
          <p:cNvSpPr txBox="1"/>
          <p:nvPr/>
        </p:nvSpPr>
        <p:spPr>
          <a:xfrm>
            <a:off x="4275786" y="5756856"/>
            <a:ext cx="4456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latin typeface="Arial Black" panose="020B0A04020102020204" pitchFamily="34" charset="0"/>
              </a:rPr>
              <a:t>In autogrill..</a:t>
            </a:r>
            <a:endParaRPr lang="it-IT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4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egnaposto immagine 2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23" b="20323"/>
          <a:stretch>
            <a:fillRect/>
          </a:stretch>
        </p:blipFill>
        <p:spPr>
          <a:xfrm>
            <a:off x="685800" y="685800"/>
            <a:ext cx="10391775" cy="4625975"/>
          </a:xfrm>
        </p:spPr>
      </p:pic>
    </p:spTree>
    <p:extLst>
      <p:ext uri="{BB962C8B-B14F-4D97-AF65-F5344CB8AC3E}">
        <p14:creationId xmlns:p14="http://schemas.microsoft.com/office/powerpoint/2010/main" val="400158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">
        <p15:prstTrans prst="airplane"/>
      </p:transition>
    </mc:Choice>
    <mc:Fallback xmlns="">
      <p:transition spd="slow" advTm="7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r="3614"/>
          <a:stretch>
            <a:fillRect/>
          </a:stretch>
        </p:blipFill>
        <p:spPr>
          <a:xfrm rot="16200000">
            <a:off x="3112488" y="-2368529"/>
            <a:ext cx="5422900" cy="10391776"/>
          </a:xfr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2" name="CasellaDiTesto 1"/>
          <p:cNvSpPr txBox="1"/>
          <p:nvPr/>
        </p:nvSpPr>
        <p:spPr>
          <a:xfrm>
            <a:off x="4436424" y="5707429"/>
            <a:ext cx="4456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latin typeface="Arial Black" panose="020B0A04020102020204" pitchFamily="34" charset="0"/>
              </a:rPr>
              <a:t>Il Vittoriano</a:t>
            </a:r>
            <a:endParaRPr lang="it-IT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280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0">
        <p:blinds dir="vert"/>
      </p:transition>
    </mc:Choice>
    <mc:Fallback xmlns="">
      <p:transition spd="slow" advTm="7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27" b="20527"/>
          <a:stretch>
            <a:fillRect/>
          </a:stretch>
        </p:blipFill>
        <p:spPr>
          <a:xfrm>
            <a:off x="435077" y="479323"/>
            <a:ext cx="10391775" cy="4594225"/>
          </a:xfrm>
        </p:spPr>
      </p:pic>
      <p:sp>
        <p:nvSpPr>
          <p:cNvPr id="4" name="CasellaDiTesto 3"/>
          <p:cNvSpPr txBox="1"/>
          <p:nvPr/>
        </p:nvSpPr>
        <p:spPr>
          <a:xfrm>
            <a:off x="4275786" y="5756856"/>
            <a:ext cx="4456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latin typeface="Arial Black" panose="020B0A04020102020204" pitchFamily="34" charset="0"/>
              </a:rPr>
              <a:t>Piazza Venezia</a:t>
            </a:r>
            <a:endParaRPr lang="it-IT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990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/>
          <p:cNvSpPr>
            <a:spLocks noGrp="1"/>
          </p:cNvSpPr>
          <p:nvPr>
            <p:ph type="body" sz="half" idx="2"/>
          </p:nvPr>
        </p:nvSpPr>
        <p:spPr>
          <a:xfrm>
            <a:off x="685779" y="218941"/>
            <a:ext cx="10394729" cy="5160998"/>
          </a:xfrm>
        </p:spPr>
        <p:txBody>
          <a:bodyPr/>
          <a:lstStyle/>
          <a:p>
            <a:r>
              <a:rPr lang="it-IT" dirty="0" smtClean="0">
                <a:solidFill>
                  <a:srgbClr val="C00000"/>
                </a:solidFill>
              </a:rPr>
              <a:t>                                              Roma, </a:t>
            </a:r>
          </a:p>
          <a:p>
            <a:r>
              <a:rPr lang="it-IT" dirty="0" smtClean="0"/>
              <a:t>                                                                                                  L’ARTE RIPOSA NEL TUO CALDO</a:t>
            </a:r>
          </a:p>
          <a:p>
            <a:r>
              <a:rPr lang="it-IT" dirty="0" smtClean="0"/>
              <a:t>                                                                                 ABBRACCIO ITALIANO.</a:t>
            </a:r>
          </a:p>
          <a:p>
            <a:r>
              <a:rPr lang="it-IT" dirty="0"/>
              <a:t> </a:t>
            </a:r>
            <a:r>
              <a:rPr lang="it-IT" dirty="0" smtClean="0"/>
              <a:t>                                                                                                   LA GIOIA E L’URLO DI SPERANZA,</a:t>
            </a:r>
          </a:p>
          <a:p>
            <a:r>
              <a:rPr lang="it-IT" dirty="0" smtClean="0"/>
              <a:t>                                                                                               CHE SI ODE NELLE TUE </a:t>
            </a:r>
            <a:r>
              <a:rPr lang="it-IT" dirty="0" err="1" smtClean="0"/>
              <a:t>StrADE</a:t>
            </a:r>
            <a:r>
              <a:rPr lang="it-IT" dirty="0" smtClean="0"/>
              <a:t>.</a:t>
            </a:r>
          </a:p>
          <a:p>
            <a:r>
              <a:rPr lang="it-IT" dirty="0" smtClean="0"/>
              <a:t>                                                                                                                                       IL RISPETTO, LA </a:t>
            </a:r>
            <a:r>
              <a:rPr lang="it-IT" dirty="0" err="1" smtClean="0"/>
              <a:t>RESPONSABILITà</a:t>
            </a:r>
            <a:r>
              <a:rPr lang="it-IT" dirty="0" smtClean="0"/>
              <a:t> DI CHI TI VIVE..</a:t>
            </a:r>
          </a:p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6495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20">
        <p14:ripple/>
      </p:transition>
    </mc:Choice>
    <mc:Fallback xmlns="">
      <p:transition spd="slow" advTm="12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egnaposto immagine 8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8" b="5318"/>
          <a:stretch>
            <a:fillRect/>
          </a:stretch>
        </p:blipFill>
        <p:spPr>
          <a:xfrm>
            <a:off x="402331" y="300037"/>
            <a:ext cx="10393363" cy="4890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asellaDiTesto 2"/>
          <p:cNvSpPr txBox="1"/>
          <p:nvPr/>
        </p:nvSpPr>
        <p:spPr>
          <a:xfrm>
            <a:off x="2627290" y="5756856"/>
            <a:ext cx="7521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latin typeface="Arial Black" panose="020B0A04020102020204" pitchFamily="34" charset="0"/>
              </a:rPr>
              <a:t>Scalinata di Trinità dei Monti</a:t>
            </a:r>
            <a:endParaRPr lang="it-IT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7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70">
        <p14:shred/>
      </p:transition>
    </mc:Choice>
    <mc:Fallback xmlns="">
      <p:transition spd="slow" advTm="7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65" b="19865"/>
          <a:stretch>
            <a:fillRect/>
          </a:stretch>
        </p:blipFill>
        <p:spPr>
          <a:xfrm>
            <a:off x="567813" y="420329"/>
            <a:ext cx="10391775" cy="4697413"/>
          </a:xfrm>
        </p:spPr>
      </p:pic>
      <p:sp>
        <p:nvSpPr>
          <p:cNvPr id="3" name="CasellaDiTesto 2"/>
          <p:cNvSpPr txBox="1"/>
          <p:nvPr/>
        </p:nvSpPr>
        <p:spPr>
          <a:xfrm>
            <a:off x="3546389" y="5671751"/>
            <a:ext cx="4670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DETTAGLIO SCULTOREO DEL VITTORIANO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69883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12" b="33312"/>
          <a:stretch>
            <a:fillRect/>
          </a:stretch>
        </p:blipFill>
        <p:spPr>
          <a:xfrm>
            <a:off x="435077" y="626807"/>
            <a:ext cx="10391775" cy="4624388"/>
          </a:xfrm>
        </p:spPr>
      </p:pic>
      <p:sp>
        <p:nvSpPr>
          <p:cNvPr id="3" name="CasellaDiTesto 2"/>
          <p:cNvSpPr txBox="1"/>
          <p:nvPr/>
        </p:nvSpPr>
        <p:spPr>
          <a:xfrm>
            <a:off x="1365161" y="5756856"/>
            <a:ext cx="9826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latin typeface="Arial Black" panose="020B0A04020102020204" pitchFamily="34" charset="0"/>
              </a:rPr>
              <a:t>Fontana della Barcaccia (Piazza di Spagna)</a:t>
            </a:r>
            <a:endParaRPr lang="it-IT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858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egnaposto immagine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0" b="970"/>
          <a:stretch>
            <a:fillRect/>
          </a:stretch>
        </p:blipFill>
        <p:spPr>
          <a:xfrm rot="5400000">
            <a:off x="3506788" y="-2276475"/>
            <a:ext cx="4748212" cy="10391775"/>
          </a:xfr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3" name="CasellaDiTesto 2"/>
          <p:cNvSpPr txBox="1"/>
          <p:nvPr/>
        </p:nvSpPr>
        <p:spPr>
          <a:xfrm>
            <a:off x="4275786" y="5756856"/>
            <a:ext cx="4456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latin typeface="Arial Black" panose="020B0A04020102020204" pitchFamily="34" charset="0"/>
              </a:rPr>
              <a:t>Fontana di Trevi</a:t>
            </a:r>
            <a:endParaRPr lang="it-IT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32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70">
        <p14:flythrough/>
      </p:transition>
    </mc:Choice>
    <mc:Fallback xmlns="">
      <p:transition spd="slow" advTm="7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egnaposto immagine 8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20" b="17220"/>
          <a:stretch>
            <a:fillRect/>
          </a:stretch>
        </p:blipFill>
        <p:spPr>
          <a:xfrm>
            <a:off x="2433638" y="235667"/>
            <a:ext cx="6091237" cy="5324475"/>
          </a:xfrm>
        </p:spPr>
      </p:pic>
      <p:sp>
        <p:nvSpPr>
          <p:cNvPr id="3" name="CasellaDiTesto 2"/>
          <p:cNvSpPr txBox="1"/>
          <p:nvPr/>
        </p:nvSpPr>
        <p:spPr>
          <a:xfrm>
            <a:off x="1455313" y="5756856"/>
            <a:ext cx="9015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latin typeface="Arial Black" panose="020B0A04020102020204" pitchFamily="34" charset="0"/>
              </a:rPr>
              <a:t>Trinità dei Monti (vista da Via dei Condotti)</a:t>
            </a:r>
            <a:endParaRPr lang="it-IT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09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egnaposto immagine 1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02" b="11602"/>
          <a:stretch>
            <a:fillRect/>
          </a:stretch>
        </p:blipFill>
        <p:spPr>
          <a:xfrm>
            <a:off x="505496" y="129281"/>
            <a:ext cx="10391775" cy="5318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606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">
        <p14:prism isContent="1"/>
      </p:transition>
    </mc:Choice>
    <mc:Fallback xmlns="">
      <p:transition spd="slow" advTm="7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3" b="2083"/>
          <a:stretch>
            <a:fillRect/>
          </a:stretch>
        </p:blipFill>
        <p:spPr>
          <a:xfrm>
            <a:off x="3392488" y="250825"/>
            <a:ext cx="4040187" cy="5162550"/>
          </a:xfrm>
        </p:spPr>
      </p:pic>
      <p:sp>
        <p:nvSpPr>
          <p:cNvPr id="3" name="CasellaDiTesto 2"/>
          <p:cNvSpPr txBox="1"/>
          <p:nvPr/>
        </p:nvSpPr>
        <p:spPr>
          <a:xfrm>
            <a:off x="2995626" y="5769919"/>
            <a:ext cx="5351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latin typeface="Arial Black" panose="020B0A04020102020204" pitchFamily="34" charset="0"/>
              </a:rPr>
              <a:t>Colonna </a:t>
            </a:r>
            <a:r>
              <a:rPr lang="it-IT" sz="2800" dirty="0" smtClean="0">
                <a:latin typeface="Arial Black" panose="020B0A04020102020204" pitchFamily="34" charset="0"/>
              </a:rPr>
              <a:t>Traiana</a:t>
            </a:r>
            <a:endParaRPr lang="it-IT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85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egnaposto immagine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7" r="8617"/>
          <a:stretch>
            <a:fillRect/>
          </a:stretch>
        </p:blipFill>
        <p:spPr>
          <a:xfrm rot="16200000">
            <a:off x="3386138" y="-2438400"/>
            <a:ext cx="4838700" cy="10393363"/>
          </a:xfr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3" name="CasellaDiTesto 2"/>
          <p:cNvSpPr txBox="1"/>
          <p:nvPr/>
        </p:nvSpPr>
        <p:spPr>
          <a:xfrm>
            <a:off x="4275786" y="5756856"/>
            <a:ext cx="4456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latin typeface="Arial Black" panose="020B0A04020102020204" pitchFamily="34" charset="0"/>
              </a:rPr>
              <a:t>Pantheon</a:t>
            </a:r>
            <a:endParaRPr lang="it-IT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360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70">
        <p15:prstTrans prst="prestige"/>
      </p:transition>
    </mc:Choice>
    <mc:Fallback xmlns="">
      <p:transition spd="slow" advTm="7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egnaposto immagine 10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76" b="10376"/>
          <a:stretch>
            <a:fillRect/>
          </a:stretch>
        </p:blipFill>
        <p:spPr>
          <a:xfrm>
            <a:off x="273676" y="377422"/>
            <a:ext cx="10391775" cy="4632325"/>
          </a:xfrm>
        </p:spPr>
      </p:pic>
    </p:spTree>
    <p:extLst>
      <p:ext uri="{BB962C8B-B14F-4D97-AF65-F5344CB8AC3E}">
        <p14:creationId xmlns:p14="http://schemas.microsoft.com/office/powerpoint/2010/main" val="37948545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70">
        <p15:prstTrans prst="prestige"/>
      </p:transition>
    </mc:Choice>
    <mc:Fallback xmlns="">
      <p:transition spd="slow" advTm="7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30" b="12130"/>
          <a:stretch>
            <a:fillRect/>
          </a:stretch>
        </p:blipFill>
        <p:spPr>
          <a:xfrm rot="5400000">
            <a:off x="3122048" y="-2469127"/>
            <a:ext cx="5219845" cy="10691210"/>
          </a:xfr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4" name="CasellaDiTesto 3"/>
          <p:cNvSpPr txBox="1"/>
          <p:nvPr/>
        </p:nvSpPr>
        <p:spPr>
          <a:xfrm>
            <a:off x="4695568" y="5659395"/>
            <a:ext cx="33857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MONTECITORIO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27126903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70">
        <p15:prstTrans prst="crush"/>
      </p:transition>
    </mc:Choice>
    <mc:Fallback xmlns="">
      <p:transition spd="slow" advTm="7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egnaposto immagine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6" r="3956"/>
          <a:stretch>
            <a:fillRect/>
          </a:stretch>
        </p:blipFill>
        <p:spPr>
          <a:xfrm>
            <a:off x="3347935" y="140622"/>
            <a:ext cx="3671887" cy="5316538"/>
          </a:xfrm>
        </p:spPr>
      </p:pic>
    </p:spTree>
    <p:extLst>
      <p:ext uri="{BB962C8B-B14F-4D97-AF65-F5344CB8AC3E}">
        <p14:creationId xmlns:p14="http://schemas.microsoft.com/office/powerpoint/2010/main" val="784826339"/>
      </p:ext>
    </p:extLst>
  </p:cSld>
  <p:clrMapOvr>
    <a:masterClrMapping/>
  </p:clrMapOvr>
  <p:transition spd="slow" advTm="70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egnaposto immagine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18" b="20618"/>
          <a:stretch>
            <a:fillRect/>
          </a:stretch>
        </p:blipFill>
        <p:spPr>
          <a:xfrm>
            <a:off x="685800" y="685800"/>
            <a:ext cx="10391775" cy="4579938"/>
          </a:xfrm>
        </p:spPr>
      </p:pic>
      <p:sp>
        <p:nvSpPr>
          <p:cNvPr id="3" name="CasellaDiTesto 2"/>
          <p:cNvSpPr txBox="1"/>
          <p:nvPr/>
        </p:nvSpPr>
        <p:spPr>
          <a:xfrm>
            <a:off x="3583455" y="5743793"/>
            <a:ext cx="4456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latin typeface="Arial Black" panose="020B0A04020102020204" pitchFamily="34" charset="0"/>
              </a:rPr>
              <a:t>Via dei Fori Imperiali</a:t>
            </a:r>
            <a:endParaRPr lang="it-IT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819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egnaposto immagine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0" b="7470"/>
          <a:stretch>
            <a:fillRect/>
          </a:stretch>
        </p:blipFill>
        <p:spPr>
          <a:xfrm>
            <a:off x="3406519" y="0"/>
            <a:ext cx="3716337" cy="5619750"/>
          </a:xfrm>
        </p:spPr>
      </p:pic>
    </p:spTree>
    <p:extLst>
      <p:ext uri="{BB962C8B-B14F-4D97-AF65-F5344CB8AC3E}">
        <p14:creationId xmlns:p14="http://schemas.microsoft.com/office/powerpoint/2010/main" val="49501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70">
        <p14:flythrough/>
      </p:transition>
    </mc:Choice>
    <mc:Fallback xmlns="">
      <p:transition spd="slow" advTm="7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gnaposto immagine 1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2" b="16392"/>
          <a:stretch>
            <a:fillRect/>
          </a:stretch>
        </p:blipFill>
        <p:spPr>
          <a:xfrm>
            <a:off x="892175" y="169863"/>
            <a:ext cx="10391775" cy="5238750"/>
          </a:xfrm>
        </p:spPr>
      </p:pic>
    </p:spTree>
    <p:extLst>
      <p:ext uri="{BB962C8B-B14F-4D97-AF65-F5344CB8AC3E}">
        <p14:creationId xmlns:p14="http://schemas.microsoft.com/office/powerpoint/2010/main" val="3619913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">
        <p:circle/>
      </p:transition>
    </mc:Choice>
    <mc:Fallback xmlns="">
      <p:transition spd="slow" advTm="6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egnaposto immagine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80" b="15780"/>
          <a:stretch>
            <a:fillRect/>
          </a:stretch>
        </p:blipFill>
        <p:spPr>
          <a:xfrm>
            <a:off x="2963863" y="132685"/>
            <a:ext cx="4424362" cy="5383212"/>
          </a:xfrm>
        </p:spPr>
      </p:pic>
      <p:sp>
        <p:nvSpPr>
          <p:cNvPr id="3" name="CasellaDiTesto 2"/>
          <p:cNvSpPr txBox="1"/>
          <p:nvPr/>
        </p:nvSpPr>
        <p:spPr>
          <a:xfrm>
            <a:off x="4275786" y="5756856"/>
            <a:ext cx="4456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latin typeface="Arial Black" panose="020B0A04020102020204" pitchFamily="34" charset="0"/>
              </a:rPr>
              <a:t>Il Colosseo</a:t>
            </a:r>
            <a:endParaRPr lang="it-IT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87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0">
        <p:blinds dir="vert"/>
      </p:transition>
    </mc:Choice>
    <mc:Fallback xmlns="">
      <p:transition spd="slow" advTm="7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egnaposto immagine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89" b="20689"/>
          <a:stretch>
            <a:fillRect/>
          </a:stretch>
        </p:blipFill>
        <p:spPr>
          <a:xfrm rot="10800000">
            <a:off x="180495" y="463639"/>
            <a:ext cx="10897079" cy="4790986"/>
          </a:xfrm>
        </p:spPr>
      </p:pic>
    </p:spTree>
    <p:extLst>
      <p:ext uri="{BB962C8B-B14F-4D97-AF65-F5344CB8AC3E}">
        <p14:creationId xmlns:p14="http://schemas.microsoft.com/office/powerpoint/2010/main" val="743134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70">
        <p15:prstTrans prst="fracture"/>
      </p:transition>
    </mc:Choice>
    <mc:Fallback xmlns="">
      <p:transition spd="slow" advTm="7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egnaposto immagine 2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12" b="20812"/>
          <a:stretch>
            <a:fillRect/>
          </a:stretch>
        </p:blipFill>
        <p:spPr>
          <a:xfrm>
            <a:off x="338348" y="221226"/>
            <a:ext cx="10739227" cy="5014349"/>
          </a:xfrm>
        </p:spPr>
      </p:pic>
      <p:sp>
        <p:nvSpPr>
          <p:cNvPr id="4" name="CasellaDiTesto 3"/>
          <p:cNvSpPr txBox="1"/>
          <p:nvPr/>
        </p:nvSpPr>
        <p:spPr>
          <a:xfrm>
            <a:off x="4275786" y="5756856"/>
            <a:ext cx="4456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latin typeface="Arial Black" panose="020B0A04020102020204" pitchFamily="34" charset="0"/>
              </a:rPr>
              <a:t>Il Colosseo</a:t>
            </a:r>
            <a:endParaRPr lang="it-IT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152102"/>
      </p:ext>
    </p:extLst>
  </p:cSld>
  <p:clrMapOvr>
    <a:masterClrMapping/>
  </p:clrMapOvr>
  <p:transition spd="slow" advTm="60">
    <p:randomBar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3519950" y="1932038"/>
            <a:ext cx="867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dirty="0">
                <a:solidFill>
                  <a:schemeClr val="accent1">
                    <a:lumMod val="75000"/>
                  </a:schemeClr>
                </a:solidFill>
              </a:rPr>
              <a:t>… </a:t>
            </a:r>
            <a:r>
              <a:rPr lang="it-IT" sz="4400" dirty="0" smtClean="0">
                <a:solidFill>
                  <a:schemeClr val="accent1">
                    <a:lumMod val="75000"/>
                  </a:schemeClr>
                </a:solidFill>
              </a:rPr>
              <a:t>GRAZIE</a:t>
            </a:r>
            <a:r>
              <a:rPr lang="it-IT" sz="3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4400" dirty="0" smtClean="0">
                <a:solidFill>
                  <a:schemeClr val="accent1">
                    <a:lumMod val="75000"/>
                  </a:schemeClr>
                </a:solidFill>
              </a:rPr>
              <a:t>SCUOLA</a:t>
            </a:r>
            <a:r>
              <a:rPr lang="it-IT" sz="3200" dirty="0" smtClean="0">
                <a:solidFill>
                  <a:schemeClr val="accent1">
                    <a:lumMod val="75000"/>
                  </a:schemeClr>
                </a:solidFill>
              </a:rPr>
              <a:t> …</a:t>
            </a:r>
            <a:endParaRPr lang="it-IT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ento">
  <a:themeElements>
    <a:clrScheme name="Evento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Evento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vento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TM04033927[[fn=Evento]]</Template>
  <TotalTime>355</TotalTime>
  <Words>152</Words>
  <Application>Microsoft Office PowerPoint</Application>
  <PresentationFormat>Widescreen</PresentationFormat>
  <Paragraphs>45</Paragraphs>
  <Slides>27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32" baseType="lpstr">
      <vt:lpstr>Arial</vt:lpstr>
      <vt:lpstr>Arial Black</vt:lpstr>
      <vt:lpstr>Eras Demi ITC</vt:lpstr>
      <vt:lpstr>Impact</vt:lpstr>
      <vt:lpstr>Evento</vt:lpstr>
      <vt:lpstr>Visita guidata montecitorio roma</vt:lpstr>
      <vt:lpstr>Classe 3 a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Visita guidata montecitorio - roma</dc:title>
  <dc:creator>PC scuola cognome</dc:creator>
  <cp:lastModifiedBy>ASSISTENTE 1</cp:lastModifiedBy>
  <cp:revision>40</cp:revision>
  <dcterms:created xsi:type="dcterms:W3CDTF">2016-11-29T08:27:42Z</dcterms:created>
  <dcterms:modified xsi:type="dcterms:W3CDTF">2017-03-10T11:34:34Z</dcterms:modified>
</cp:coreProperties>
</file>