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2" r:id="rId2"/>
    <p:sldId id="256" r:id="rId3"/>
    <p:sldId id="284" r:id="rId4"/>
    <p:sldId id="260" r:id="rId5"/>
    <p:sldId id="261" r:id="rId6"/>
    <p:sldId id="262" r:id="rId7"/>
    <p:sldId id="264" r:id="rId8"/>
    <p:sldId id="285" r:id="rId9"/>
    <p:sldId id="286" r:id="rId10"/>
    <p:sldId id="288" r:id="rId11"/>
    <p:sldId id="287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9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70" d="100"/>
          <a:sy n="70" d="100"/>
        </p:scale>
        <p:origin x="13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8A77671-AF85-46B2-9692-0429FBEBF5EC}" type="datetimeFigureOut">
              <a:rPr lang="it-IT" smtClean="0"/>
              <a:pPr/>
              <a:t>21/06/2016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D37AD4F-2220-4392-A2DA-66287E2EFE0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14356"/>
            <a:ext cx="7924800" cy="1428760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A SCUOLA </a:t>
            </a:r>
            <a:r>
              <a:rPr lang="it-IT" dirty="0" err="1" smtClean="0">
                <a:solidFill>
                  <a:srgbClr val="FF0000"/>
                </a:solidFill>
              </a:rPr>
              <a:t>DI</a:t>
            </a:r>
            <a:r>
              <a:rPr lang="it-IT" dirty="0" smtClean="0">
                <a:solidFill>
                  <a:srgbClr val="FF0000"/>
                </a:solidFill>
              </a:rPr>
              <a:t> “CONTINUITA’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2786058"/>
            <a:ext cx="7924800" cy="12144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Pillole di didattica in cammino </a:t>
            </a:r>
            <a:endParaRPr lang="it-IT" sz="4000" dirty="0"/>
          </a:p>
        </p:txBody>
      </p:sp>
      <p:pic>
        <p:nvPicPr>
          <p:cNvPr id="5" name="TOQUINHO - ACQUARELL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2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53613" y="23320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:\Users\Amministratore\AppData\Local\Microsoft\Windows\Temporary Internet Files\Content.IE5\O3JCAQYO\IMG-20150126-WA0001[1]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2575" y="747712"/>
            <a:ext cx="603885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arentesi graffa aperta 3"/>
          <p:cNvSpPr/>
          <p:nvPr/>
        </p:nvSpPr>
        <p:spPr>
          <a:xfrm>
            <a:off x="11484768" y="-1971600"/>
            <a:ext cx="45719" cy="3600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2786082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it-IT" dirty="0" smtClean="0">
                <a:solidFill>
                  <a:srgbClr val="FF0000"/>
                </a:solidFill>
              </a:rPr>
              <a:t>La continuità si traduce nel nostro Istituto in un’opera di consolidamento  senza generare conflittualità, al fine di assicurare uno sviluppo armonico del bambino dal punto di vista cognitivo e formativo nel rispetto dello sviluppo della sua personalità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34790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Progetto  funzione strumentale Area 5 piani di azione per la continuità </a:t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funzione strumentale per la continuità Murano Anna  a. s. 2015-’16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Scuola </a:t>
            </a:r>
            <a:r>
              <a:rPr lang="it-IT" dirty="0" smtClean="0">
                <a:solidFill>
                  <a:srgbClr val="FF0000"/>
                </a:solidFill>
              </a:rPr>
              <a:t>Dell’Infanzia –Primaria San Gregorio Magno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Amministratore\Desktop\IMG-20160616-WA0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28802"/>
            <a:ext cx="4038600" cy="3448854"/>
          </a:xfrm>
          <a:prstGeom prst="rect">
            <a:avLst/>
          </a:prstGeom>
          <a:noFill/>
        </p:spPr>
      </p:pic>
      <p:pic>
        <p:nvPicPr>
          <p:cNvPr id="3075" name="Picture 3" descr="C:\Users\Amministratore\Desktop\IMG-20160616-WA00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071678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mministratore\Desktop\IMG-20160616-WA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Siamo in tanti ,insieme ,grandi e piccini 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Amministratore\Desktop\IMG-20160616-WA00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287785"/>
            <a:ext cx="4059238" cy="3044429"/>
          </a:xfrm>
          <a:prstGeom prst="rect">
            <a:avLst/>
          </a:prstGeom>
          <a:noFill/>
        </p:spPr>
      </p:pic>
      <p:pic>
        <p:nvPicPr>
          <p:cNvPr id="4099" name="Picture 3" descr="C:\Users\Amministratore\Desktop\IMG-20160616-WA00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571612"/>
            <a:ext cx="4038600" cy="435771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Siamo alla scuola Primaria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Amministratore\Desktop\IMG-20160616-WA00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287785"/>
            <a:ext cx="4059238" cy="3044429"/>
          </a:xfrm>
          <a:prstGeom prst="rect">
            <a:avLst/>
          </a:prstGeom>
          <a:noFill/>
        </p:spPr>
      </p:pic>
      <p:pic>
        <p:nvPicPr>
          <p:cNvPr id="6147" name="Picture 3" descr="C:\Users\Amministratore\Desktop\IMG-20160616-WA00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287785"/>
            <a:ext cx="4059238" cy="304442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4472" y="980728"/>
            <a:ext cx="8229600" cy="1309254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Insieme con allegria: scuola primaria e secondaria …</a:t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mministratore\Desktop\IMG-20160621-WA00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4059238" cy="2928958"/>
          </a:xfrm>
          <a:prstGeom prst="rect">
            <a:avLst/>
          </a:prstGeom>
          <a:noFill/>
        </p:spPr>
      </p:pic>
      <p:pic>
        <p:nvPicPr>
          <p:cNvPr id="1027" name="Picture 3" descr="C:\Users\Amministratore\Desktop\IMG-20160621-WA0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85926"/>
            <a:ext cx="4059238" cy="314311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“siamo già proiettati verso il prossimo </a:t>
            </a:r>
            <a:r>
              <a:rPr lang="it-IT" dirty="0" err="1" smtClean="0">
                <a:solidFill>
                  <a:srgbClr val="FF0000"/>
                </a:solidFill>
              </a:rPr>
              <a:t>anno…</a:t>
            </a:r>
            <a:r>
              <a:rPr lang="it-IT" dirty="0" smtClean="0">
                <a:solidFill>
                  <a:srgbClr val="FF0000"/>
                </a:solidFill>
              </a:rPr>
              <a:t>”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Amministratore\Desktop\IMG-20160621-WA0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667071"/>
            <a:ext cx="4059238" cy="2285858"/>
          </a:xfrm>
          <a:prstGeom prst="rect">
            <a:avLst/>
          </a:prstGeom>
          <a:noFill/>
        </p:spPr>
      </p:pic>
      <p:pic>
        <p:nvPicPr>
          <p:cNvPr id="2052" name="Picture 4" descr="C:\Users\Amministratore\Desktop\IMG-20160621-WA0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71612"/>
            <a:ext cx="4059238" cy="338131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 descr="C:\Users\Amministratore\Desktop\IMG-20160621-WA0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0" y="-862013"/>
            <a:ext cx="15240000" cy="85820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5" name="Picture 3" descr="C:\Users\Amministratore\Desktop\IMG-20160621-WA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0" y="-862013"/>
            <a:ext cx="15240000" cy="85820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…Dall’altra parte intanto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Amministratore\Desktop\continuita\continuità ricigliano\20160412_1104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428736"/>
            <a:ext cx="3571891" cy="4572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1638" y="332656"/>
            <a:ext cx="8229600" cy="1219200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Inizia un nuovo </a:t>
            </a:r>
            <a:r>
              <a:rPr lang="it-IT" dirty="0" err="1" smtClean="0">
                <a:solidFill>
                  <a:srgbClr val="FF0000"/>
                </a:solidFill>
              </a:rPr>
              <a:t>percorso…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Amministratore\Desktop\continuita\continuità ricigliano\20160412_1139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14555"/>
            <a:ext cx="4059238" cy="2737106"/>
          </a:xfrm>
          <a:prstGeom prst="rect">
            <a:avLst/>
          </a:prstGeom>
          <a:noFill/>
        </p:spPr>
      </p:pic>
      <p:pic>
        <p:nvPicPr>
          <p:cNvPr id="9219" name="Picture 3" descr="C:\Users\Amministratore\Desktop\continuita\continuità ricigliano\20160412_1139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000241"/>
            <a:ext cx="4059238" cy="2951420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1727176" y="5614360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0000"/>
                </a:solidFill>
              </a:rPr>
              <a:t>Scuola primaria Ricigliano</a:t>
            </a:r>
            <a:endParaRPr lang="it-IT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42" name="Picture 2" descr="C:\Users\Amministratore\Desktop\continuita\continuità ricigliano\20160412_1140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5993"/>
            <a:ext cx="4059238" cy="2665668"/>
          </a:xfrm>
          <a:prstGeom prst="rect">
            <a:avLst/>
          </a:prstGeom>
          <a:noFill/>
        </p:spPr>
      </p:pic>
      <p:pic>
        <p:nvPicPr>
          <p:cNvPr id="10243" name="Picture 3" descr="C:\Users\Amministratore\Desktop\continuita\continuità ricigliano\20160412_1140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68339"/>
            <a:ext cx="4059238" cy="2283321"/>
          </a:xfrm>
          <a:prstGeom prst="rect">
            <a:avLst/>
          </a:prstGeom>
          <a:noFill/>
        </p:spPr>
      </p:pic>
      <p:pic>
        <p:nvPicPr>
          <p:cNvPr id="10244" name="Picture 4" descr="C:\Users\Amministratore\Desktop\continuita\continuità ricigliano\20160412_114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Insieme si  lavora meglio …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1266" name="Picture 2" descr="C:\Users\Amministratore\Desktop\continuita\continuità ricigliano\20160412_1141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28803"/>
            <a:ext cx="4059238" cy="3022858"/>
          </a:xfrm>
          <a:prstGeom prst="rect">
            <a:avLst/>
          </a:prstGeom>
          <a:noFill/>
        </p:spPr>
      </p:pic>
      <p:pic>
        <p:nvPicPr>
          <p:cNvPr id="11267" name="Picture 3" descr="C:\Users\Amministratore\Desktop\continuita\continuità ricigliano\20160412_1141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1944" y="1524000"/>
            <a:ext cx="2571750" cy="4572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Amministratore\Desktop\continuita\continuità ricigliano\20160412_114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785794"/>
            <a:ext cx="8429684" cy="51435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mministratore\Desktop\continuita\continuità ricigliano\20160517_1128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071678"/>
            <a:ext cx="4059238" cy="3714776"/>
          </a:xfrm>
          <a:prstGeom prst="rect">
            <a:avLst/>
          </a:prstGeom>
          <a:noFill/>
        </p:spPr>
      </p:pic>
      <p:pic>
        <p:nvPicPr>
          <p:cNvPr id="13315" name="Picture 3" descr="C:\Users\Amministratore\Desktop\continuita\continuità ricigliano\20160517_1128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071679"/>
            <a:ext cx="4059238" cy="2879982"/>
          </a:xfrm>
          <a:prstGeom prst="rect">
            <a:avLst/>
          </a:prstGeom>
          <a:noFill/>
        </p:spPr>
      </p:pic>
      <p:pic>
        <p:nvPicPr>
          <p:cNvPr id="13316" name="Picture 4" descr="C:\Users\Amministratore\Desktop\continuita\continuità ricigliano\20160517_1128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pic>
        <p:nvPicPr>
          <p:cNvPr id="13317" name="Picture 5" descr="C:\Users\Amministratore\Desktop\continuita\continuità ricigliano\20160517_1128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Si gioca </a:t>
            </a:r>
            <a:r>
              <a:rPr lang="it-IT" dirty="0" err="1" smtClean="0">
                <a:solidFill>
                  <a:srgbClr val="FF0000"/>
                </a:solidFill>
              </a:rPr>
              <a:t>così…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4338" name="Picture 2" descr="C:\Users\Amministratore\Desktop\continuita\continuità ricigliano\20160517_1129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85992"/>
            <a:ext cx="4059238" cy="2283321"/>
          </a:xfrm>
          <a:prstGeom prst="rect">
            <a:avLst/>
          </a:prstGeom>
          <a:noFill/>
        </p:spPr>
      </p:pic>
      <p:pic>
        <p:nvPicPr>
          <p:cNvPr id="14339" name="Picture 3" descr="C:\Users\Amministratore\Desktop\continuita\continuità ricigliano\20160517_1129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143117"/>
            <a:ext cx="4059238" cy="28085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5362" name="Picture 2" descr="C:\Users\Amministratore\Desktop\continuita\continuità ricigliano\20160517_1129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85992"/>
            <a:ext cx="4059238" cy="2283321"/>
          </a:xfrm>
          <a:prstGeom prst="rect">
            <a:avLst/>
          </a:prstGeom>
          <a:noFill/>
        </p:spPr>
      </p:pic>
      <p:pic>
        <p:nvPicPr>
          <p:cNvPr id="15363" name="Picture 3" descr="C:\Users\Amministratore\Desktop\continuita\continuità ricigliano\20160517_1129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43051"/>
            <a:ext cx="4059238" cy="33086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 grandi fanno i “maestri”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6386" name="Picture 2" descr="C:\Users\Amministratore\Desktop\continuita\continuità ricigliano\20160517_1129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8339"/>
            <a:ext cx="4059238" cy="2283321"/>
          </a:xfrm>
          <a:prstGeom prst="rect">
            <a:avLst/>
          </a:prstGeom>
          <a:noFill/>
        </p:spPr>
      </p:pic>
      <p:pic>
        <p:nvPicPr>
          <p:cNvPr id="16387" name="Picture 3" descr="C:\Users\Amministratore\Desktop\continuita\continuità ricigliano\20160517_1131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000241"/>
            <a:ext cx="4059238" cy="29514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8434" name="Picture 2" descr="C:\Users\Amministratore\Desktop\continuita\continuità ricigliano\20160517_1132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8339"/>
            <a:ext cx="4059238" cy="2283321"/>
          </a:xfrm>
          <a:prstGeom prst="rect">
            <a:avLst/>
          </a:prstGeom>
          <a:noFill/>
        </p:spPr>
      </p:pic>
      <p:pic>
        <p:nvPicPr>
          <p:cNvPr id="18435" name="Picture 3" descr="C:\Users\Amministratore\Desktop\continuita\continuità ricigliano\20160517_1132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68339"/>
            <a:ext cx="4059238" cy="2283321"/>
          </a:xfrm>
          <a:prstGeom prst="rect">
            <a:avLst/>
          </a:prstGeom>
          <a:noFill/>
        </p:spPr>
      </p:pic>
      <p:pic>
        <p:nvPicPr>
          <p:cNvPr id="18436" name="Picture 4" descr="C:\Users\Amministratore\Desktop\continuita\continuità ricigliano\20160517_1132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Siamo sempre noi …</a:t>
            </a:r>
            <a:endParaRPr lang="it-IT" dirty="0"/>
          </a:p>
        </p:txBody>
      </p:sp>
      <p:pic>
        <p:nvPicPr>
          <p:cNvPr id="19458" name="Picture 2" descr="C:\Users\Amministratore\Desktop\continuita\continuità ricigliano\20160412_1059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8339"/>
            <a:ext cx="4059238" cy="2903801"/>
          </a:xfrm>
          <a:prstGeom prst="rect">
            <a:avLst/>
          </a:prstGeom>
          <a:noFill/>
        </p:spPr>
      </p:pic>
      <p:pic>
        <p:nvPicPr>
          <p:cNvPr id="19459" name="Picture 3" descr="C:\Users\Amministratore\Desktop\continuita\continuità ricigliano\20160412_1059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1944" y="1524000"/>
            <a:ext cx="2571750" cy="4572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Ora in palestra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0482" name="Picture 2" descr="C:\Users\Amministratore\Desktop\continuita\continuità ricigliano\20160428_095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8143932" cy="492922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Il gioco di squadra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1506" name="Picture 2" descr="C:\Users\Amministratore\Desktop\continuita\continuità ricigliano\20160428_1005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8339"/>
            <a:ext cx="4059238" cy="2283321"/>
          </a:xfrm>
          <a:prstGeom prst="rect">
            <a:avLst/>
          </a:prstGeom>
          <a:noFill/>
        </p:spPr>
      </p:pic>
      <p:pic>
        <p:nvPicPr>
          <p:cNvPr id="21507" name="Picture 3" descr="C:\Users\Amministratore\Desktop\continuita\continuità ricigliano\20160428_1010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14554"/>
            <a:ext cx="4059238" cy="30003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Con la prof di educazione fisica 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2530" name="Picture 2" descr="C:\Users\Amministratore\Desktop\continuita\continuità ricigliano\20160428_1010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8339"/>
            <a:ext cx="4059238" cy="2283321"/>
          </a:xfrm>
          <a:prstGeom prst="rect">
            <a:avLst/>
          </a:prstGeom>
          <a:noFill/>
        </p:spPr>
      </p:pic>
      <p:pic>
        <p:nvPicPr>
          <p:cNvPr id="22531" name="Picture 3" descr="C:\Users\Amministratore\Desktop\continuita\continuità ricigliano\20160428_1010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643438" y="2143116"/>
            <a:ext cx="4059238" cy="22833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Una partita in famiglia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3554" name="Picture 2" descr="C:\Users\Amministratore\Desktop\continuita\continuità ricigliano\20160428_1012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8339"/>
            <a:ext cx="4059238" cy="2283321"/>
          </a:xfrm>
          <a:prstGeom prst="rect">
            <a:avLst/>
          </a:prstGeom>
          <a:noFill/>
        </p:spPr>
      </p:pic>
      <p:pic>
        <p:nvPicPr>
          <p:cNvPr id="23555" name="Picture 3" descr="C:\Users\Amministratore\Desktop\continuita\continuità ricigliano\20160428_1012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28803"/>
            <a:ext cx="4059238" cy="302285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Siamo pronti per la Continuità!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4578" name="Picture 2" descr="C:\Users\Amministratore\Desktop\continuita\continuità ricigliano\20160517_1128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8339"/>
            <a:ext cx="4059238" cy="2283321"/>
          </a:xfrm>
          <a:prstGeom prst="rect">
            <a:avLst/>
          </a:prstGeom>
          <a:noFill/>
        </p:spPr>
      </p:pic>
      <p:pic>
        <p:nvPicPr>
          <p:cNvPr id="24579" name="Picture 3" descr="C:\Users\Amministratore\Desktop\continuita\continuità ricigliano\20160428_0955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000241"/>
            <a:ext cx="4059238" cy="29514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428604"/>
            <a:ext cx="7924800" cy="3143272"/>
          </a:xfrm>
        </p:spPr>
        <p:txBody>
          <a:bodyPr/>
          <a:lstStyle/>
          <a:p>
            <a:r>
              <a:rPr lang="it-IT" sz="3600" dirty="0" smtClean="0">
                <a:solidFill>
                  <a:srgbClr val="FF0000"/>
                </a:solidFill>
              </a:rPr>
              <a:t>Grazie a tutti i colleghi che con la loro disponibilità hanno reso possibile tutto </a:t>
            </a:r>
            <a:r>
              <a:rPr lang="it-IT" sz="3600" dirty="0" smtClean="0">
                <a:solidFill>
                  <a:srgbClr val="FF0000"/>
                </a:solidFill>
              </a:rPr>
              <a:t>ciò…grazie a tutti per la collaborazione!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BUONE VACANZE  A TUTTI!!!</a:t>
            </a:r>
            <a:endParaRPr lang="it-IT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159</TotalTime>
  <Words>181</Words>
  <Application>Microsoft Office PowerPoint</Application>
  <PresentationFormat>Presentazione su schermo (4:3)</PresentationFormat>
  <Paragraphs>23</Paragraphs>
  <Slides>28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1" baseType="lpstr">
      <vt:lpstr>Constantia</vt:lpstr>
      <vt:lpstr>Wingdings 2</vt:lpstr>
      <vt:lpstr>Carta</vt:lpstr>
      <vt:lpstr>A SCUOLA DI “CONTINUITA’</vt:lpstr>
      <vt:lpstr>Presentazione standard di PowerPoint</vt:lpstr>
      <vt:lpstr>Progetto  funzione strumentale Area 5 piani di azione per la continuità  funzione strumentale per la continuità Murano Anna  a. s. 2015-’16</vt:lpstr>
      <vt:lpstr>Scuola Dell’Infanzia –Primaria San Gregorio Magno</vt:lpstr>
      <vt:lpstr>Presentazione standard di PowerPoint</vt:lpstr>
      <vt:lpstr>Siamo in tanti ,insieme ,grandi e piccini </vt:lpstr>
      <vt:lpstr>Siamo alla scuola Primaria</vt:lpstr>
      <vt:lpstr>Insieme con allegria: scuola primaria e secondaria … </vt:lpstr>
      <vt:lpstr>“siamo già proiettati verso il prossimo anno…”</vt:lpstr>
      <vt:lpstr>Presentazione standard di PowerPoint</vt:lpstr>
      <vt:lpstr>Presentazione standard di PowerPoint</vt:lpstr>
      <vt:lpstr>…Dall’altra parte intanto</vt:lpstr>
      <vt:lpstr>Inizia un nuovo percorso…</vt:lpstr>
      <vt:lpstr>Presentazione standard di PowerPoint</vt:lpstr>
      <vt:lpstr> Insieme si  lavora meglio …</vt:lpstr>
      <vt:lpstr>Presentazione standard di PowerPoint</vt:lpstr>
      <vt:lpstr>Presentazione standard di PowerPoint</vt:lpstr>
      <vt:lpstr>Si gioca così…</vt:lpstr>
      <vt:lpstr>Presentazione standard di PowerPoint</vt:lpstr>
      <vt:lpstr>I grandi fanno i “maestri”</vt:lpstr>
      <vt:lpstr>Presentazione standard di PowerPoint</vt:lpstr>
      <vt:lpstr>Siamo sempre noi …</vt:lpstr>
      <vt:lpstr>Ora in palestra</vt:lpstr>
      <vt:lpstr>Il gioco di squadra</vt:lpstr>
      <vt:lpstr>Con la prof di educazione fisica </vt:lpstr>
      <vt:lpstr>Una partita in famiglia</vt:lpstr>
      <vt:lpstr>Siamo pronti per la Continuità!</vt:lpstr>
      <vt:lpstr>Grazie a tutti i colleghi che con la loro disponibilità hanno reso possibile tutto ciò…grazie a tutti per la collaborazione!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Amministratore</dc:creator>
  <cp:lastModifiedBy>Valentina Comentale</cp:lastModifiedBy>
  <cp:revision>16</cp:revision>
  <dcterms:created xsi:type="dcterms:W3CDTF">2016-06-21T14:12:33Z</dcterms:created>
  <dcterms:modified xsi:type="dcterms:W3CDTF">2016-06-21T19:14:12Z</dcterms:modified>
</cp:coreProperties>
</file>