
<file path=[Content_Types].xml><?xml version="1.0" encoding="utf-8"?>
<Types xmlns="http://schemas.openxmlformats.org/package/2006/content-types">
  <Default Extension="mp3" ContentType="audio/mpeg"/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3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12192000" cy="6858000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3CC33"/>
    <a:srgbClr val="E2B81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59" autoAdjust="0"/>
    <p:restoredTop sz="94660"/>
  </p:normalViewPr>
  <p:slideViewPr>
    <p:cSldViewPr snapToGrid="0">
      <p:cViewPr varScale="1">
        <p:scale>
          <a:sx n="61" d="100"/>
          <a:sy n="61" d="100"/>
        </p:scale>
        <p:origin x="108" y="3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0B4160-D19E-4AF6-BA7C-CB59E9936E44}" type="datetimeFigureOut">
              <a:rPr lang="it-IT" smtClean="0"/>
              <a:t>10/02/2017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C4707E-8A3D-47BD-B099-DE0B06A59B74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85398832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0B4160-D19E-4AF6-BA7C-CB59E9936E44}" type="datetimeFigureOut">
              <a:rPr lang="it-IT" smtClean="0"/>
              <a:t>10/02/2017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C4707E-8A3D-47BD-B099-DE0B06A59B74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9900692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0B4160-D19E-4AF6-BA7C-CB59E9936E44}" type="datetimeFigureOut">
              <a:rPr lang="it-IT" smtClean="0"/>
              <a:t>10/02/2017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C4707E-8A3D-47BD-B099-DE0B06A59B74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711870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0B4160-D19E-4AF6-BA7C-CB59E9936E44}" type="datetimeFigureOut">
              <a:rPr lang="it-IT" smtClean="0"/>
              <a:t>10/02/2017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C4707E-8A3D-47BD-B099-DE0B06A59B74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882665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0B4160-D19E-4AF6-BA7C-CB59E9936E44}" type="datetimeFigureOut">
              <a:rPr lang="it-IT" smtClean="0"/>
              <a:t>10/02/2017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C4707E-8A3D-47BD-B099-DE0B06A59B74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1679766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0B4160-D19E-4AF6-BA7C-CB59E9936E44}" type="datetimeFigureOut">
              <a:rPr lang="it-IT" smtClean="0"/>
              <a:t>10/02/2017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C4707E-8A3D-47BD-B099-DE0B06A59B74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1075017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0B4160-D19E-4AF6-BA7C-CB59E9936E44}" type="datetimeFigureOut">
              <a:rPr lang="it-IT" smtClean="0"/>
              <a:t>10/02/2017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C4707E-8A3D-47BD-B099-DE0B06A59B74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6161600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0B4160-D19E-4AF6-BA7C-CB59E9936E44}" type="datetimeFigureOut">
              <a:rPr lang="it-IT" smtClean="0"/>
              <a:t>10/02/2017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C4707E-8A3D-47BD-B099-DE0B06A59B74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7347307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0B4160-D19E-4AF6-BA7C-CB59E9936E44}" type="datetimeFigureOut">
              <a:rPr lang="it-IT" smtClean="0"/>
              <a:t>10/02/2017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C4707E-8A3D-47BD-B099-DE0B06A59B74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2665620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0B4160-D19E-4AF6-BA7C-CB59E9936E44}" type="datetimeFigureOut">
              <a:rPr lang="it-IT" smtClean="0"/>
              <a:t>10/02/2017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C4707E-8A3D-47BD-B099-DE0B06A59B74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2411019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0B4160-D19E-4AF6-BA7C-CB59E9936E44}" type="datetimeFigureOut">
              <a:rPr lang="it-IT" smtClean="0"/>
              <a:t>10/02/2017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C4707E-8A3D-47BD-B099-DE0B06A59B74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9800688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C0B4160-D19E-4AF6-BA7C-CB59E9936E44}" type="datetimeFigureOut">
              <a:rPr lang="it-IT" smtClean="0"/>
              <a:t>10/02/2017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EC4707E-8A3D-47BD-B099-DE0B06A59B74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6087474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4" r:id="rId1"/>
    <p:sldLayoutId id="2147483715" r:id="rId2"/>
    <p:sldLayoutId id="2147483716" r:id="rId3"/>
    <p:sldLayoutId id="2147483717" r:id="rId4"/>
    <p:sldLayoutId id="2147483718" r:id="rId5"/>
    <p:sldLayoutId id="2147483719" r:id="rId6"/>
    <p:sldLayoutId id="2147483720" r:id="rId7"/>
    <p:sldLayoutId id="2147483721" r:id="rId8"/>
    <p:sldLayoutId id="2147483722" r:id="rId9"/>
    <p:sldLayoutId id="2147483723" r:id="rId10"/>
    <p:sldLayoutId id="2147483724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olo 7"/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r>
              <a:rPr lang="it-IT" dirty="0" smtClean="0">
                <a:solidFill>
                  <a:srgbClr val="E2B81E"/>
                </a:solidFill>
                <a:latin typeface="Arial Rounded MT Bold" panose="020F0704030504030204" pitchFamily="34" charset="0"/>
              </a:rPr>
              <a:t>PROGETTO DI LEGAMBIENTE</a:t>
            </a:r>
            <a:br>
              <a:rPr lang="it-IT" dirty="0" smtClean="0">
                <a:solidFill>
                  <a:srgbClr val="E2B81E"/>
                </a:solidFill>
                <a:latin typeface="Arial Rounded MT Bold" panose="020F0704030504030204" pitchFamily="34" charset="0"/>
              </a:rPr>
            </a:br>
            <a:endParaRPr lang="it-IT" dirty="0">
              <a:solidFill>
                <a:srgbClr val="E2B81E"/>
              </a:solidFill>
              <a:latin typeface="Arial Rounded MT Bold" panose="020F0704030504030204" pitchFamily="34" charset="0"/>
            </a:endParaRPr>
          </a:p>
        </p:txBody>
      </p:sp>
      <p:sp>
        <p:nvSpPr>
          <p:cNvPr id="9" name="Sottotitolo 8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it-IT" dirty="0" smtClean="0">
                <a:solidFill>
                  <a:srgbClr val="33CC33"/>
                </a:solidFill>
                <a:latin typeface="Arial Rounded MT Bold" panose="020F0704030504030204" pitchFamily="34" charset="0"/>
              </a:rPr>
              <a:t>                       </a:t>
            </a:r>
            <a:r>
              <a:rPr lang="it-IT" sz="3200" dirty="0" smtClean="0">
                <a:solidFill>
                  <a:srgbClr val="33CC33"/>
                </a:solidFill>
                <a:latin typeface="Arial Rounded MT Bold" panose="020F0704030504030204" pitchFamily="34" charset="0"/>
              </a:rPr>
              <a:t>Puliamo il mondo..</a:t>
            </a:r>
            <a:endParaRPr lang="it-IT" sz="3200" dirty="0">
              <a:solidFill>
                <a:srgbClr val="33CC33"/>
              </a:solidFill>
              <a:latin typeface="Arial Rounded MT Bold" panose="020F0704030504030204" pitchFamily="34" charset="0"/>
            </a:endParaRPr>
          </a:p>
        </p:txBody>
      </p:sp>
      <p:pic>
        <p:nvPicPr>
          <p:cNvPr id="2" name="JJD - Future [NCS Release]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92075" y="92075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05771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ttangolo 5"/>
          <p:cNvSpPr/>
          <p:nvPr/>
        </p:nvSpPr>
        <p:spPr>
          <a:xfrm>
            <a:off x="6185338" y="748463"/>
            <a:ext cx="6096000" cy="948593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it-IT" sz="2000" dirty="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it-IT" sz="2800" dirty="0" smtClean="0">
              <a:solidFill>
                <a:srgbClr val="FF0000"/>
              </a:solidFill>
              <a:effectLst/>
              <a:latin typeface="Arial Rounded MT Bold" panose="020F07040305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it-IT" sz="2800" dirty="0">
              <a:latin typeface="Arial Rounded MT Bold" panose="020F0704030504030204" pitchFamily="34" charset="0"/>
            </a:endParaRPr>
          </a:p>
        </p:txBody>
      </p:sp>
      <p:sp>
        <p:nvSpPr>
          <p:cNvPr id="7" name="Rettangolo 6"/>
          <p:cNvSpPr/>
          <p:nvPr/>
        </p:nvSpPr>
        <p:spPr>
          <a:xfrm>
            <a:off x="2309595" y="1697056"/>
            <a:ext cx="6096000" cy="181588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it-IT" dirty="0" smtClean="0"/>
              <a:t> </a:t>
            </a:r>
            <a:r>
              <a:rPr lang="it-IT" sz="2800" dirty="0" smtClean="0">
                <a:solidFill>
                  <a:srgbClr val="FF0000"/>
                </a:solidFill>
                <a:latin typeface="Arial Rounded MT Bold" panose="020F0704030504030204" pitchFamily="34" charset="0"/>
              </a:rPr>
              <a:t>ISTITUTO COMPRENSIVO                                  SAN GREGORIO MAGNO</a:t>
            </a:r>
          </a:p>
          <a:p>
            <a:r>
              <a:rPr lang="it-IT" sz="2800" dirty="0" smtClean="0">
                <a:solidFill>
                  <a:srgbClr val="FF0000"/>
                </a:solidFill>
                <a:latin typeface="Arial Rounded MT Bold" panose="020F0704030504030204" pitchFamily="34" charset="0"/>
              </a:rPr>
              <a:t>              ANNO SCOLASTICO</a:t>
            </a:r>
          </a:p>
          <a:p>
            <a:r>
              <a:rPr lang="it-IT" sz="2800" dirty="0" smtClean="0">
                <a:solidFill>
                  <a:srgbClr val="FF0000"/>
                </a:solidFill>
                <a:latin typeface="Arial Rounded MT Bold" panose="020F0704030504030204" pitchFamily="34" charset="0"/>
              </a:rPr>
              <a:t>                                2016/2017</a:t>
            </a:r>
            <a:endParaRPr lang="it-IT" sz="2800" dirty="0">
              <a:solidFill>
                <a:srgbClr val="FF0000"/>
              </a:solidFill>
              <a:latin typeface="Arial Rounded MT Bold" panose="020F07040305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381036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tangolo 4"/>
          <p:cNvSpPr/>
          <p:nvPr/>
        </p:nvSpPr>
        <p:spPr>
          <a:xfrm>
            <a:off x="838199" y="252725"/>
            <a:ext cx="9535511" cy="16805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it-IT" sz="2800" dirty="0">
                <a:solidFill>
                  <a:srgbClr val="7030A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it-IT" sz="2800" dirty="0" smtClean="0">
                <a:solidFill>
                  <a:srgbClr val="7030A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                              </a:t>
            </a:r>
            <a:r>
              <a:rPr lang="it-IT" sz="2800" dirty="0" smtClean="0">
                <a:solidFill>
                  <a:srgbClr val="7030A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CLASSE 2 B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it-IT" sz="2800" dirty="0" smtClean="0">
                <a:solidFill>
                  <a:srgbClr val="7030A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Progetto educazione ambientale “Puliamo il mondo”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it-IT" sz="2800" dirty="0">
                <a:solidFill>
                  <a:srgbClr val="7030A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it-IT" sz="2800" dirty="0" smtClean="0">
                <a:solidFill>
                  <a:srgbClr val="7030A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         …</a:t>
            </a:r>
            <a:r>
              <a:rPr lang="it-IT" sz="2800" dirty="0" smtClean="0">
                <a:solidFill>
                  <a:srgbClr val="7030A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a cura della professoressa Pasqualina </a:t>
            </a:r>
            <a:r>
              <a:rPr lang="it-IT" sz="2800" dirty="0" err="1" smtClean="0">
                <a:solidFill>
                  <a:srgbClr val="7030A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Caponigri</a:t>
            </a:r>
            <a:endParaRPr lang="it-IT" sz="2800" dirty="0">
              <a:solidFill>
                <a:srgbClr val="7030A0"/>
              </a:solidFill>
            </a:endParaRPr>
          </a:p>
        </p:txBody>
      </p:sp>
      <p:pic>
        <p:nvPicPr>
          <p:cNvPr id="9" name="Immagine 8"/>
          <p:cNvPicPr>
            <a:picLocks noChangeAspect="1"/>
          </p:cNvPicPr>
          <p:nvPr/>
        </p:nvPicPr>
        <p:blipFill>
          <a:blip r:embed="rId2">
            <a:duotone>
              <a:schemeClr val="accent5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2856185" y="1933313"/>
            <a:ext cx="6121717" cy="50394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23174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>
        <p14:honeycomb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8216" y="0"/>
            <a:ext cx="100584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418896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airplan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5932" y="0"/>
            <a:ext cx="964013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050615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3949" y="0"/>
            <a:ext cx="916975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8437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00011" y="0"/>
            <a:ext cx="898945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71388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shred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4762"/>
            <a:ext cx="9144000" cy="6848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92989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7699" y="0"/>
            <a:ext cx="10058400" cy="685800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4" name="CasellaDiTesto 3"/>
              <p:cNvSpPr txBox="1"/>
              <p:nvPr/>
            </p:nvSpPr>
            <p:spPr>
              <a:xfrm>
                <a:off x="5640946" y="2987898"/>
                <a:ext cx="435953" cy="34817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ad>
                        <m:radPr>
                          <m:degHide m:val="on"/>
                          <m:ctrlPr>
                            <a:rPr lang="it-IT" i="1" smtClean="0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/>
                      </m:rad>
                    </m:oMath>
                  </m:oMathPara>
                </a14:m>
                <a:endParaRPr lang="it-IT" dirty="0"/>
              </a:p>
            </p:txBody>
          </p:sp>
        </mc:Choice>
        <mc:Fallback xmlns="">
          <p:sp>
            <p:nvSpPr>
              <p:cNvPr id="4" name="CasellaDiTesto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40946" y="2987898"/>
                <a:ext cx="435953" cy="348172"/>
              </a:xfrm>
              <a:prstGeom prst="rect">
                <a:avLst/>
              </a:prstGeom>
              <a:blipFill rotWithShape="0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2004910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78</TotalTime>
  <Words>41</Words>
  <Application>Microsoft Office PowerPoint</Application>
  <PresentationFormat>Widescreen</PresentationFormat>
  <Paragraphs>10</Paragraphs>
  <Slides>9</Slides>
  <Notes>0</Notes>
  <HiddenSlides>0</HiddenSlides>
  <MMClips>1</MMClips>
  <ScaleCrop>false</ScaleCrop>
  <HeadingPairs>
    <vt:vector size="6" baseType="variant">
      <vt:variant>
        <vt:lpstr>Caratteri utilizzati</vt:lpstr>
      </vt:variant>
      <vt:variant>
        <vt:i4>6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9</vt:i4>
      </vt:variant>
    </vt:vector>
  </HeadingPairs>
  <TitlesOfParts>
    <vt:vector size="16" baseType="lpstr">
      <vt:lpstr>Arial</vt:lpstr>
      <vt:lpstr>Arial Rounded MT Bold</vt:lpstr>
      <vt:lpstr>Calibri</vt:lpstr>
      <vt:lpstr>Calibri Light</vt:lpstr>
      <vt:lpstr>Cambria Math</vt:lpstr>
      <vt:lpstr>Times New Roman</vt:lpstr>
      <vt:lpstr>Tema di Office</vt:lpstr>
      <vt:lpstr>PROGETTO DI LEGAMBIENTE 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PROGETTO DI LEGAMBIENTE</dc:title>
  <dc:creator>Utente</dc:creator>
  <cp:lastModifiedBy>Utente</cp:lastModifiedBy>
  <cp:revision>13</cp:revision>
  <dcterms:created xsi:type="dcterms:W3CDTF">2016-11-21T07:53:23Z</dcterms:created>
  <dcterms:modified xsi:type="dcterms:W3CDTF">2017-02-10T09:23:03Z</dcterms:modified>
</cp:coreProperties>
</file>