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76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4" r:id="rId13"/>
    <p:sldId id="277" r:id="rId14"/>
    <p:sldId id="275" r:id="rId15"/>
    <p:sldId id="270" r:id="rId16"/>
    <p:sldId id="278" r:id="rId17"/>
    <p:sldId id="271" r:id="rId18"/>
    <p:sldId id="272" r:id="rId19"/>
    <p:sldId id="279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92D8-7E82-4F7D-BB4C-F6B43CCA2822}" type="datetimeFigureOut">
              <a:rPr lang="it-IT" smtClean="0"/>
              <a:pPr/>
              <a:t>05/12/2016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9E83-DFDB-4BA4-B169-D92F85B59D7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Tm="6000"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92D8-7E82-4F7D-BB4C-F6B43CCA2822}" type="datetimeFigureOut">
              <a:rPr lang="it-IT" smtClean="0"/>
              <a:pPr/>
              <a:t>05/12/2016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9E83-DFDB-4BA4-B169-D92F85B59D7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Tm="6000"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92D8-7E82-4F7D-BB4C-F6B43CCA2822}" type="datetimeFigureOut">
              <a:rPr lang="it-IT" smtClean="0"/>
              <a:pPr/>
              <a:t>05/12/2016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9E83-DFDB-4BA4-B169-D92F85B59D7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Tm="6000"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92D8-7E82-4F7D-BB4C-F6B43CCA2822}" type="datetimeFigureOut">
              <a:rPr lang="it-IT" smtClean="0"/>
              <a:pPr/>
              <a:t>05/12/2016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9E83-DFDB-4BA4-B169-D92F85B59D7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Tm="6000"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92D8-7E82-4F7D-BB4C-F6B43CCA2822}" type="datetimeFigureOut">
              <a:rPr lang="it-IT" smtClean="0"/>
              <a:pPr/>
              <a:t>05/12/2016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9E83-DFDB-4BA4-B169-D92F85B59D7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Tm="6000"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92D8-7E82-4F7D-BB4C-F6B43CCA2822}" type="datetimeFigureOut">
              <a:rPr lang="it-IT" smtClean="0"/>
              <a:pPr/>
              <a:t>05/12/2016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9E83-DFDB-4BA4-B169-D92F85B59D7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Tm="6000"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92D8-7E82-4F7D-BB4C-F6B43CCA2822}" type="datetimeFigureOut">
              <a:rPr lang="it-IT" smtClean="0"/>
              <a:pPr/>
              <a:t>05/12/2016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9E83-DFDB-4BA4-B169-D92F85B59D7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Tm="6000"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92D8-7E82-4F7D-BB4C-F6B43CCA2822}" type="datetimeFigureOut">
              <a:rPr lang="it-IT" smtClean="0"/>
              <a:pPr/>
              <a:t>05/12/2016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9E83-DFDB-4BA4-B169-D92F85B59D7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Tm="6000"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92D8-7E82-4F7D-BB4C-F6B43CCA2822}" type="datetimeFigureOut">
              <a:rPr lang="it-IT" smtClean="0"/>
              <a:pPr/>
              <a:t>05/12/2016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9E83-DFDB-4BA4-B169-D92F85B59D7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Tm="6000"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92D8-7E82-4F7D-BB4C-F6B43CCA2822}" type="datetimeFigureOut">
              <a:rPr lang="it-IT" smtClean="0"/>
              <a:pPr/>
              <a:t>05/12/2016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9E83-DFDB-4BA4-B169-D92F85B59D7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Tm="6000"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92D8-7E82-4F7D-BB4C-F6B43CCA2822}" type="datetimeFigureOut">
              <a:rPr lang="it-IT" smtClean="0"/>
              <a:pPr/>
              <a:t>05/12/2016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9E83-DFDB-4BA4-B169-D92F85B59D7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 advTm="6000"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A92D8-7E82-4F7D-BB4C-F6B43CCA2822}" type="datetimeFigureOut">
              <a:rPr lang="it-IT" smtClean="0"/>
              <a:pPr/>
              <a:t>05/12/2016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69E83-DFDB-4BA4-B169-D92F85B59D7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6000">
    <p:wipe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accent1"/>
            </a:solidFill>
          </a:ln>
        </p:spPr>
        <p:txBody>
          <a:bodyPr anchor="t"/>
          <a:lstStyle/>
          <a:p>
            <a:r>
              <a:rPr lang="it-IT" dirty="0" smtClean="0">
                <a:ln w="38100">
                  <a:solidFill>
                    <a:srgbClr val="7030A0"/>
                  </a:solidFill>
                </a:ln>
              </a:rPr>
              <a:t>A SCUOLA </a:t>
            </a:r>
            <a:r>
              <a:rPr lang="it-IT" dirty="0" smtClean="0">
                <a:ln w="38100">
                  <a:solidFill>
                    <a:srgbClr val="7030A0"/>
                  </a:solidFill>
                </a:ln>
              </a:rPr>
              <a:t>CON </a:t>
            </a:r>
            <a:r>
              <a:rPr lang="it-IT" dirty="0" smtClean="0">
                <a:ln w="38100">
                  <a:solidFill>
                    <a:srgbClr val="7030A0"/>
                  </a:solidFill>
                </a:ln>
              </a:rPr>
              <a:t> GEK TESSARO</a:t>
            </a:r>
            <a:endParaRPr lang="it-IT" dirty="0">
              <a:ln w="38100">
                <a:solidFill>
                  <a:srgbClr val="7030A0"/>
                </a:solidFill>
              </a:ln>
            </a:endParaRPr>
          </a:p>
        </p:txBody>
      </p:sp>
      <p:pic>
        <p:nvPicPr>
          <p:cNvPr id="2050" name="Picture 2" descr="C:\Users\Amministratore\Desktop\foto tessaro\20160130_1624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27000"/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solidFill>
            <a:srgbClr val="000000">
              <a:shade val="95000"/>
            </a:srgbClr>
          </a:solidFill>
          <a:ln w="76200" cap="sq">
            <a:solidFill>
              <a:srgbClr val="7030A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 advTm="6000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  <a:solidFill>
            <a:srgbClr val="FFFF00"/>
          </a:solidFill>
        </p:spPr>
        <p:txBody>
          <a:bodyPr anchor="t">
            <a:normAutofit/>
          </a:bodyPr>
          <a:lstStyle/>
          <a:p>
            <a:r>
              <a:rPr lang="it-IT" dirty="0" smtClean="0">
                <a:ln w="28575">
                  <a:solidFill>
                    <a:srgbClr val="7030A0"/>
                  </a:solidFill>
                </a:ln>
              </a:rPr>
              <a:t>CORSO </a:t>
            </a:r>
            <a:r>
              <a:rPr lang="it-IT" dirty="0" err="1" smtClean="0">
                <a:ln w="28575">
                  <a:solidFill>
                    <a:srgbClr val="7030A0"/>
                  </a:solidFill>
                </a:ln>
              </a:rPr>
              <a:t>DI</a:t>
            </a:r>
            <a:r>
              <a:rPr lang="it-IT" dirty="0" smtClean="0">
                <a:ln w="28575">
                  <a:solidFill>
                    <a:srgbClr val="7030A0"/>
                  </a:solidFill>
                </a:ln>
              </a:rPr>
              <a:t> AGGIORNAMENTO “</a:t>
            </a:r>
            <a:r>
              <a:rPr lang="it-IT" dirty="0" smtClean="0">
                <a:ln w="28575">
                  <a:solidFill>
                    <a:srgbClr val="7030A0"/>
                  </a:solidFill>
                </a:ln>
              </a:rPr>
              <a:t>animiamo la lettura</a:t>
            </a:r>
            <a:r>
              <a:rPr lang="it-IT" dirty="0" smtClean="0">
                <a:ln>
                  <a:solidFill>
                    <a:srgbClr val="7030A0"/>
                  </a:solidFill>
                </a:ln>
              </a:rPr>
              <a:t>”</a:t>
            </a:r>
            <a:endParaRPr lang="it-IT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098" name="Picture 2" descr="C:\Users\Amministratore\Desktop\foto tessaro\20160130_17200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174875"/>
            <a:ext cx="3101803" cy="395128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4099" name="Picture 3" descr="C:\Users\Amministratore\Desktop\foto tessaro\20160130_17365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4179" y="2174875"/>
            <a:ext cx="2963466" cy="3951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4">
                <a:lumMod val="75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med" advTm="60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it-IT" dirty="0" smtClean="0">
                <a:ln w="38100">
                  <a:solidFill>
                    <a:srgbClr val="7030A0"/>
                  </a:solidFill>
                </a:ln>
              </a:rPr>
              <a:t>SI </a:t>
            </a:r>
            <a:r>
              <a:rPr lang="it-IT" dirty="0" err="1" smtClean="0">
                <a:ln w="38100">
                  <a:solidFill>
                    <a:srgbClr val="7030A0"/>
                  </a:solidFill>
                </a:ln>
              </a:rPr>
              <a:t>COMINCIA</a:t>
            </a:r>
            <a:r>
              <a:rPr lang="it-IT" dirty="0" err="1" smtClean="0"/>
              <a:t>…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122" name="Picture 2" descr="C:\Users\Amministratore\Desktop\foto tessaro\20160130_1547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571744"/>
            <a:ext cx="4040188" cy="3030141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 descr="C:\Users\Amministratore\Desktop\foto tessaro\20160130_15480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2634853"/>
            <a:ext cx="4041775" cy="3031331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Tm="600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50" name="Picture 2" descr="C:\Users\Amministratore\Desktop\foto tessaro\20160130_17185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5560" y="1500174"/>
            <a:ext cx="3433563" cy="4625989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C:\Users\Amministratore\Desktop\foto tessaro\20160130_17191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4179" y="2174875"/>
            <a:ext cx="2963466" cy="3951288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Tm="600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it-IT" dirty="0" smtClean="0">
                <a:ln w="38100">
                  <a:solidFill>
                    <a:srgbClr val="7030A0"/>
                  </a:solidFill>
                </a:ln>
              </a:rPr>
              <a:t>COLLEGHE CREATIVE</a:t>
            </a:r>
            <a:endParaRPr lang="it-IT" dirty="0">
              <a:ln w="38100">
                <a:solidFill>
                  <a:srgbClr val="7030A0"/>
                </a:solidFill>
              </a:ln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170" name="Picture 2" descr="C:\Users\Amministratore\Desktop\foto tessaro\20160130_15485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35448"/>
            <a:ext cx="4040188" cy="3030141"/>
          </a:xfrm>
          <a:prstGeom prst="rect">
            <a:avLst/>
          </a:prstGeom>
          <a:ln w="127000" cap="rnd">
            <a:solidFill>
              <a:schemeClr val="accent4">
                <a:lumMod val="75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171" name="Picture 3" descr="C:\Users\Amministratore\Desktop\foto tessaro\20160130_15492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643182"/>
            <a:ext cx="4041775" cy="3031331"/>
          </a:xfrm>
          <a:prstGeom prst="rect">
            <a:avLst/>
          </a:prstGeom>
          <a:ln w="127000" cap="rnd">
            <a:solidFill>
              <a:schemeClr val="accent4">
                <a:lumMod val="75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med" advTm="6000">
    <p:comb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  <a:solidFill>
            <a:srgbClr val="FFFF00"/>
          </a:solidFill>
        </p:spPr>
        <p:txBody>
          <a:bodyPr/>
          <a:lstStyle/>
          <a:p>
            <a:r>
              <a:rPr lang="it-IT" dirty="0" smtClean="0">
                <a:ln w="38100">
                  <a:solidFill>
                    <a:srgbClr val="7030A0"/>
                  </a:solidFill>
                </a:ln>
              </a:rPr>
              <a:t>PAROLE E IMMAGINI</a:t>
            </a:r>
            <a:endParaRPr lang="it-IT" dirty="0">
              <a:ln w="38100">
                <a:solidFill>
                  <a:srgbClr val="7030A0"/>
                </a:solidFill>
              </a:ln>
            </a:endParaRPr>
          </a:p>
        </p:txBody>
      </p:sp>
      <p:pic>
        <p:nvPicPr>
          <p:cNvPr id="8194" name="Picture 2" descr="C:\Users\Amministratore\Desktop\foto tessaro\20160130_1550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00174"/>
            <a:ext cx="8001056" cy="5143536"/>
          </a:xfrm>
          <a:prstGeom prst="rect">
            <a:avLst/>
          </a:prstGeom>
          <a:ln w="190500" cap="sq">
            <a:solidFill>
              <a:srgbClr val="7030A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 advTm="6000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it-IT" dirty="0" smtClean="0">
                <a:ln w="38100">
                  <a:solidFill>
                    <a:srgbClr val="7030A0"/>
                  </a:solidFill>
                </a:ln>
              </a:rPr>
              <a:t>SI PARTE DA  QUI</a:t>
            </a:r>
            <a:endParaRPr lang="it-IT" dirty="0">
              <a:ln w="38100">
                <a:solidFill>
                  <a:srgbClr val="7030A0"/>
                </a:solidFill>
              </a:ln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9218" name="Picture 2" descr="C:\Users\Amministratore\Desktop\foto tessaro\20160130_15495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35448"/>
            <a:ext cx="4040188" cy="3030141"/>
          </a:xfrm>
          <a:prstGeom prst="rect">
            <a:avLst/>
          </a:prstGeom>
          <a:ln w="190500" cap="sq">
            <a:solidFill>
              <a:srgbClr val="7030A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219" name="Picture 3" descr="C:\Users\Amministratore\Desktop\foto tessaro\20160130_17185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4179" y="2174875"/>
            <a:ext cx="2963466" cy="3951288"/>
          </a:xfrm>
          <a:prstGeom prst="rect">
            <a:avLst/>
          </a:prstGeom>
          <a:ln w="190500" cap="sq">
            <a:solidFill>
              <a:srgbClr val="7030A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 advTm="6000"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42" name="Picture 2" descr="C:\Users\Amministratore\Desktop\foto tessaro\20160130_1624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35448"/>
            <a:ext cx="4040188" cy="3030141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3" name="Picture 3" descr="C:\Users\Amministratore\Desktop\foto tessaro\20160130_16245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2634853"/>
            <a:ext cx="4041775" cy="303133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</p:spTree>
  </p:cSld>
  <p:clrMapOvr>
    <a:masterClrMapping/>
  </p:clrMapOvr>
  <p:transition spd="med" advTm="6000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2290" name="Picture 2" descr="C:\Users\Amministratore\Desktop\foto tessaro\20160130_17200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5561" y="2174875"/>
            <a:ext cx="2963466" cy="3951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1" name="Picture 3" descr="C:\Users\Amministratore\Desktop\foto tessaro\20160130_17215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4179" y="2174875"/>
            <a:ext cx="2963466" cy="3951288"/>
          </a:xfrm>
          <a:prstGeom prst="rect">
            <a:avLst/>
          </a:prstGeom>
          <a:solidFill>
            <a:srgbClr val="000000">
              <a:shade val="95000"/>
            </a:srgbClr>
          </a:solidFill>
          <a:ln w="76200" cap="sq">
            <a:solidFill>
              <a:srgbClr val="7030A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9" name="Picture 2" descr="C:\Users\Amministratore\Desktop\foto tessaro\20160130_172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285992"/>
            <a:ext cx="2963466" cy="3951288"/>
          </a:xfrm>
          <a:prstGeom prst="rect">
            <a:avLst/>
          </a:prstGeom>
          <a:solidFill>
            <a:srgbClr val="000000">
              <a:shade val="95000"/>
            </a:srgbClr>
          </a:solidFill>
          <a:ln w="76200" cap="sq">
            <a:solidFill>
              <a:srgbClr val="7030A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 advTm="6000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3314" name="Picture 2" descr="C:\Users\Amministratore\Desktop\foto tessaro\20160130_15492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3900486" cy="3593911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</p:pic>
      <p:pic>
        <p:nvPicPr>
          <p:cNvPr id="13315" name="Picture 3" descr="C:\Users\Amministratore\Desktop\foto tessaro\20160130_15494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634853"/>
            <a:ext cx="3900486" cy="3031331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</p:pic>
    </p:spTree>
  </p:cSld>
  <p:clrMapOvr>
    <a:masterClrMapping/>
  </p:clrMapOvr>
  <p:transition spd="med" advTm="6000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4338" name="Picture 2" descr="C:\Users\Amministratore\Desktop\foto tessaro\20160130_1550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71612"/>
            <a:ext cx="4040188" cy="3451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7030A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39" name="Picture 3" descr="C:\Users\Amministratore\Desktop\foto tessaro\20160130_15521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571744"/>
            <a:ext cx="4041775" cy="35087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7030A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 advTm="6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Amministratore\Desktop\foto tessaro\20160130_1721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000108"/>
            <a:ext cx="7715304" cy="5429288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 advTm="6000">
    <p:wheel spokes="2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dirty="0" smtClean="0">
                <a:ln w="38100">
                  <a:solidFill>
                    <a:srgbClr val="7030A0"/>
                  </a:solidFill>
                </a:ln>
              </a:rPr>
              <a:t>DAVVERO PICCOLI CAPOLAVORI</a:t>
            </a:r>
            <a:endParaRPr lang="it-IT" dirty="0">
              <a:ln w="38100">
                <a:solidFill>
                  <a:srgbClr val="7030A0"/>
                </a:solidFill>
              </a:ln>
            </a:endParaRPr>
          </a:p>
        </p:txBody>
      </p:sp>
      <p:pic>
        <p:nvPicPr>
          <p:cNvPr id="3074" name="Picture 2" descr="C:\Users\Amministratore\Desktop\foto tessaro\20160130_172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571612"/>
            <a:ext cx="7286676" cy="4714908"/>
          </a:xfrm>
          <a:prstGeom prst="ellipse">
            <a:avLst/>
          </a:prstGeom>
          <a:ln w="63500" cap="rnd">
            <a:solidFill>
              <a:srgbClr val="7030A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 advTm="6000">
    <p:cut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mministratore\Desktop\foto tessaro\20160130_1736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785794"/>
            <a:ext cx="7000888" cy="5286412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 advTm="6000"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5362" name="Picture 2" descr="C:\Users\Amministratore\Desktop\foto tessaro\20160130_1720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143116"/>
            <a:ext cx="2963466" cy="3951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7030A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363" name="Picture 3" descr="C:\Users\Amministratore\Desktop\foto tessaro\20160130_17221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2214554"/>
            <a:ext cx="2963466" cy="3951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030A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med" advTm="6000"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098" name="Picture 2" descr="C:\Users\Amministratore\Desktop\foto tessaro\20160130_17204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5561" y="2174875"/>
            <a:ext cx="2963466" cy="395128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7030A0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4099" name="Picture 3" descr="C:\Users\Amministratore\Desktop\foto tessaro\20160130_17212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4179" y="2174875"/>
            <a:ext cx="2963466" cy="395128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7030A0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 spd="med" advTm="6000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GRAZIE GEK </a:t>
            </a:r>
            <a:r>
              <a:rPr lang="en-US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it-IT" dirty="0">
              <a:ln w="38100">
                <a:solidFill>
                  <a:srgbClr val="7030A0"/>
                </a:solidFill>
              </a:ln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6386" name="Picture 2" descr="C:\Users\Amministratore\Desktop\foto tessaro\20160130_17225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143116"/>
            <a:ext cx="2963466" cy="3951288"/>
          </a:xfrm>
          <a:prstGeom prst="rect">
            <a:avLst/>
          </a:prstGeom>
          <a:ln w="190500" cap="sq">
            <a:solidFill>
              <a:srgbClr val="7030A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387" name="Picture 3" descr="C:\Users\Amministratore\Desktop\foto tessaro\20160130_17233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4179" y="2174875"/>
            <a:ext cx="2963466" cy="3951288"/>
          </a:xfrm>
          <a:prstGeom prst="rect">
            <a:avLst/>
          </a:prstGeom>
          <a:ln w="190500" cap="sq">
            <a:solidFill>
              <a:srgbClr val="7030A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 advTm="6000">
    <p:whee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mministratore\Desktop\foto tessaro\20160130_1624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714356"/>
            <a:ext cx="7572428" cy="571504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 advTm="6000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isultati immagini per chi è gek tessar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642918"/>
            <a:ext cx="2214578" cy="197167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</p:pic>
      <p:pic>
        <p:nvPicPr>
          <p:cNvPr id="5124" name="Picture 4" descr="Risultati immagini per chi è gek tessa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857232"/>
            <a:ext cx="2571768" cy="214312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6" name="Picture 6" descr="Risultati immagini per chi è gek tessar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4357694"/>
            <a:ext cx="2695575" cy="169545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5128" name="Picture 8" descr="Risultati immagini per chi è gek tessar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28" y="3714752"/>
            <a:ext cx="2476500" cy="1847851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</p:pic>
    </p:spTree>
  </p:cSld>
  <p:clrMapOvr>
    <a:masterClrMapping/>
  </p:clrMapOvr>
  <p:transition spd="med" advTm="6000">
    <p:push dir="r"/>
  </p:transition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31</Words>
  <Application>Microsoft Office PowerPoint</Application>
  <PresentationFormat>Presentazione su schermo (4:3)</PresentationFormat>
  <Paragraphs>8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Tema di Office</vt:lpstr>
      <vt:lpstr>A SCUOLA CON  GEK TESSARO</vt:lpstr>
      <vt:lpstr>CORSO DI AGGIORNAMENTO “animiamo la lettura”</vt:lpstr>
      <vt:lpstr>SI COMINCIA…</vt:lpstr>
      <vt:lpstr>Diapositiva 4</vt:lpstr>
      <vt:lpstr>COLLEGHE CREATIVE</vt:lpstr>
      <vt:lpstr>PAROLE E IMMAGINI</vt:lpstr>
      <vt:lpstr>SI PARTE DA  QUI</vt:lpstr>
      <vt:lpstr>Diapositiva 8</vt:lpstr>
      <vt:lpstr>Diapositiva 9</vt:lpstr>
      <vt:lpstr>Diapositiva 10</vt:lpstr>
      <vt:lpstr>Diapositiva 11</vt:lpstr>
      <vt:lpstr>Diapositiva 12</vt:lpstr>
      <vt:lpstr>DAVVERO PICCOLI CAPOLAVORI</vt:lpstr>
      <vt:lpstr>Diapositiva 14</vt:lpstr>
      <vt:lpstr>Diapositiva 15</vt:lpstr>
      <vt:lpstr>Diapositiva 16</vt:lpstr>
      <vt:lpstr>GRAZIE GEK !</vt:lpstr>
      <vt:lpstr>Diapositiva 18</vt:lpstr>
      <vt:lpstr>Diapositiva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Amministratore</dc:creator>
  <cp:lastModifiedBy>Amministratore</cp:lastModifiedBy>
  <cp:revision>10</cp:revision>
  <dcterms:created xsi:type="dcterms:W3CDTF">2016-12-05T16:36:36Z</dcterms:created>
  <dcterms:modified xsi:type="dcterms:W3CDTF">2016-12-05T20:54:39Z</dcterms:modified>
</cp:coreProperties>
</file>