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6" autoAdjust="0"/>
    <p:restoredTop sz="94638" autoAdjust="0"/>
  </p:normalViewPr>
  <p:slideViewPr>
    <p:cSldViewPr>
      <p:cViewPr varScale="1">
        <p:scale>
          <a:sx n="66" d="100"/>
          <a:sy n="66" d="100"/>
        </p:scale>
        <p:origin x="67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E6750-537B-4775-BEA2-B882103ACA53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2EB6A-FFC9-402E-A849-21D3329DEB8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034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EB6A-FFC9-402E-A849-21D3329DEB8C}" type="slidenum">
              <a:rPr lang="it-IT" smtClean="0"/>
              <a:pPr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345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6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09/12/2016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 advClick="0" advTm="6000"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F:\06%20babbo%20natale.wma" TargetMode="External"/><Relationship Id="rId1" Type="http://schemas.microsoft.com/office/2007/relationships/media" Target="file:///F:\06%20babbo%20natale.wma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F:\05%20Autunno%20pittore.wma" TargetMode="External"/><Relationship Id="rId1" Type="http://schemas.microsoft.com/office/2007/relationships/media" Target="file:///F:\05%20Autunno%20pittore.wma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 smtClean="0"/>
              <a:t>Scuola dell’Infanzia di San Gregorio Magno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it-IT" sz="3600" b="1" dirty="0" smtClean="0">
                <a:solidFill>
                  <a:srgbClr val="C00000"/>
                </a:solidFill>
              </a:rPr>
              <a:t>Il teatro a scuola</a:t>
            </a:r>
          </a:p>
          <a:p>
            <a:pPr algn="ctr"/>
            <a:r>
              <a:rPr lang="it-IT" sz="3600" b="1" dirty="0" smtClean="0">
                <a:solidFill>
                  <a:srgbClr val="C00000"/>
                </a:solidFill>
              </a:rPr>
              <a:t>“Spettacolo di Babbo Natale”</a:t>
            </a:r>
          </a:p>
          <a:p>
            <a:r>
              <a:rPr lang="it-IT" b="1" dirty="0" smtClean="0">
                <a:solidFill>
                  <a:srgbClr val="C00000"/>
                </a:solidFill>
              </a:rPr>
              <a:t>7 Dicembre 2016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7" name="06 babbo natale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56576" y="7647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chemeClr val="bg2">
                    <a:lumMod val="75000"/>
                  </a:schemeClr>
                </a:solidFill>
              </a:rPr>
              <a:t>Il Teatro a scuola</a:t>
            </a:r>
            <a:endParaRPr lang="it-IT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05 Autunno pittore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it-IT" dirty="0" smtClean="0">
                <a:solidFill>
                  <a:schemeClr val="bg2">
                    <a:lumMod val="50000"/>
                  </a:schemeClr>
                </a:solidFill>
              </a:rPr>
              <a:t>Il teatro come forma interattiva di linguaggi diversi: verbale, non verbale, mimico, gestuale, iconico, musicale. Esso si configura come prezioso strumento formativo, multidisciplinare e interdisciplinare, un’ importante forma di “comunicazione” che,  rispetto ad altre forme artistiche, possiede una sua tipicità: la comunicazione scenica, cioè l’interattività tra la rappresentazione e il pubblico. Chi recita a teatro non è solo l'attore, ma anche lo spettatore che "vive" l'esperienza della rappresentazione come se fosse realtà e non una finzione.</a:t>
            </a:r>
          </a:p>
          <a:p>
            <a:pPr algn="just">
              <a:buNone/>
            </a:pPr>
            <a:endParaRPr lang="it-IT" dirty="0" smtClean="0"/>
          </a:p>
          <a:p>
            <a:pPr algn="just">
              <a:buNone/>
            </a:pPr>
            <a:r>
              <a:rPr lang="it-IT" dirty="0" smtClean="0"/>
              <a:t>Per celebrare la </a:t>
            </a:r>
            <a:r>
              <a:rPr lang="it-IT" b="1" dirty="0" smtClean="0"/>
              <a:t>magia del Natale</a:t>
            </a:r>
            <a:r>
              <a:rPr lang="it-IT" dirty="0" smtClean="0"/>
              <a:t> abbiamo assistito ad uno spettacolo di agile impianto scenico ma di grande divertimento e alto profilo didattico.</a:t>
            </a:r>
          </a:p>
          <a:p>
            <a:pPr algn="just">
              <a:buNone/>
            </a:pPr>
            <a:r>
              <a:rPr lang="it-IT" dirty="0" smtClean="0"/>
              <a:t>I personaggi del Natale, con meravigliosi costumi, hanno animato e raccontato le loro vicende. Un evento indimenticabile, i personaggi arrivano, incontrano i bambini, giocano e festeggiano con loro in un’incantata atmosfera densa degli elementi caratterizzanti questo tempo magico: la meraviglia, lo stupore. </a:t>
            </a:r>
          </a:p>
          <a:p>
            <a:pPr algn="just">
              <a:buNone/>
            </a:pPr>
            <a:r>
              <a:rPr lang="it-IT" dirty="0" smtClean="0"/>
              <a:t>Un momento di speranza, per creare insieme un’atmosfera di  calore ed accoglienza dove</a:t>
            </a:r>
            <a:r>
              <a:rPr lang="it-IT" b="1" dirty="0" smtClean="0"/>
              <a:t> </a:t>
            </a:r>
            <a:r>
              <a:rPr lang="it-IT" dirty="0" smtClean="0"/>
              <a:t>sospendere il quotidiano e condividere un pensiero di gioia. 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>
          <p:childTnLst>
            <p:audio>
              <p:cMediaNode>
                <p:cTn id="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Inizia lo </a:t>
            </a:r>
            <a:r>
              <a:rPr lang="it-IT" dirty="0" err="1" smtClean="0"/>
              <a:t>spettacolo…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9" name="Segnaposto contenuto 8" descr="IMG-20161207-WA006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20469" y="1920875"/>
            <a:ext cx="2494062" cy="44338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Segnaposto contenuto 7" descr="IMG-20161207-WA0003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29469" y="1920875"/>
            <a:ext cx="2494062" cy="4433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/>
              <a:t>Presentatori a </a:t>
            </a:r>
            <a:r>
              <a:rPr lang="it-IT" dirty="0" err="1" smtClean="0"/>
              <a:t>confronto…</a:t>
            </a:r>
            <a:endParaRPr lang="it-IT" dirty="0"/>
          </a:p>
        </p:txBody>
      </p:sp>
      <p:pic>
        <p:nvPicPr>
          <p:cNvPr id="8" name="Segnaposto contenuto 7" descr="IMG-20161207-WA000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3001962"/>
            <a:ext cx="4038600" cy="227171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Segnaposto contenuto 6" descr="IMG-20161207-WA0004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29469" y="1920875"/>
            <a:ext cx="2494062" cy="443388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4000" dirty="0" smtClean="0"/>
              <a:t>Spettacolo di burattini: </a:t>
            </a:r>
            <a:br>
              <a:rPr lang="it-IT" sz="4000" dirty="0" smtClean="0"/>
            </a:br>
            <a:r>
              <a:rPr lang="it-IT" sz="4000" dirty="0" smtClean="0"/>
              <a:t>avventure natalizie di </a:t>
            </a:r>
            <a:r>
              <a:rPr lang="it-IT" sz="4000" dirty="0" err="1" smtClean="0"/>
              <a:t>Pulcinella…</a:t>
            </a:r>
            <a:r>
              <a:rPr lang="it-IT" sz="4000" dirty="0" smtClean="0"/>
              <a:t>.</a:t>
            </a:r>
            <a:endParaRPr lang="it-IT" sz="4000" dirty="0"/>
          </a:p>
        </p:txBody>
      </p:sp>
      <p:pic>
        <p:nvPicPr>
          <p:cNvPr id="6" name="Segnaposto contenuto 5" descr="IMG-20161207-WA00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3273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Spettacolo di magia</a:t>
            </a:r>
            <a:endParaRPr lang="it-IT" dirty="0"/>
          </a:p>
        </p:txBody>
      </p:sp>
      <p:pic>
        <p:nvPicPr>
          <p:cNvPr id="8" name="Segnaposto contenuto 7" descr="IMG-20161207-WA004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20469" y="1920875"/>
            <a:ext cx="2494062" cy="44338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1" name="Segnaposto contenuto 10" descr="IMG-20161207-WA0059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29469" y="1920875"/>
            <a:ext cx="2494062" cy="44338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/>
              <a:t>Altri “apprendisti” del </a:t>
            </a:r>
            <a:r>
              <a:rPr lang="it-IT" dirty="0" err="1" smtClean="0"/>
              <a:t>mago…</a:t>
            </a:r>
            <a:endParaRPr lang="it-IT" dirty="0"/>
          </a:p>
        </p:txBody>
      </p:sp>
      <p:pic>
        <p:nvPicPr>
          <p:cNvPr id="16" name="Segnaposto contenuto 15" descr="IMG-20161207-WA003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0278" y="1935163"/>
            <a:ext cx="7803444" cy="4389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>
                <a:solidFill>
                  <a:srgbClr val="00B050"/>
                </a:solidFill>
              </a:rPr>
              <a:t>Le reazioni del </a:t>
            </a:r>
            <a:r>
              <a:rPr lang="it-IT" dirty="0" err="1" smtClean="0">
                <a:solidFill>
                  <a:srgbClr val="00B050"/>
                </a:solidFill>
              </a:rPr>
              <a:t>pubblico…</a:t>
            </a:r>
            <a:endParaRPr lang="it-IT" dirty="0">
              <a:solidFill>
                <a:srgbClr val="00B050"/>
              </a:solidFill>
            </a:endParaRPr>
          </a:p>
        </p:txBody>
      </p:sp>
      <p:pic>
        <p:nvPicPr>
          <p:cNvPr id="8" name="Segnaposto contenuto 7" descr="IMG-20161207-WA000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001962"/>
            <a:ext cx="4038600" cy="22717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Segnaposto contenuto 9" descr="IMG-20161207-WA0008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420469" y="1920875"/>
            <a:ext cx="2494062" cy="44338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4000" dirty="0" smtClean="0"/>
              <a:t>Attenzione</a:t>
            </a:r>
            <a:r>
              <a:rPr lang="it-IT" sz="4000" smtClean="0"/>
              <a:t>, meraviglia, </a:t>
            </a:r>
            <a:r>
              <a:rPr lang="it-IT" sz="4000" dirty="0" err="1" smtClean="0"/>
              <a:t>divertimento…</a:t>
            </a:r>
            <a:r>
              <a:rPr lang="it-IT" sz="4000" dirty="0" smtClean="0"/>
              <a:t>.</a:t>
            </a:r>
            <a:endParaRPr lang="it-IT" sz="4000" dirty="0"/>
          </a:p>
        </p:txBody>
      </p:sp>
      <p:pic>
        <p:nvPicPr>
          <p:cNvPr id="6" name="Segnaposto contenuto 5" descr="IMG-20161207-WA000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0278" y="1935163"/>
            <a:ext cx="7803444" cy="43894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dirty="0" smtClean="0"/>
              <a:t>Con grande </a:t>
            </a:r>
            <a:r>
              <a:rPr lang="it-IT" dirty="0" err="1" smtClean="0"/>
              <a:t>acclamazione….…</a:t>
            </a:r>
            <a:endParaRPr lang="it-IT" dirty="0"/>
          </a:p>
        </p:txBody>
      </p:sp>
      <p:pic>
        <p:nvPicPr>
          <p:cNvPr id="6" name="Segnaposto contenuto 5" descr="IMG-20161207-WA005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/>
              <a:t>Arriva Babbo </a:t>
            </a:r>
            <a:r>
              <a:rPr lang="it-IT" dirty="0" err="1" smtClean="0"/>
              <a:t>Natale…</a:t>
            </a:r>
            <a:endParaRPr lang="it-IT" dirty="0"/>
          </a:p>
        </p:txBody>
      </p:sp>
      <p:pic>
        <p:nvPicPr>
          <p:cNvPr id="7" name="Segnaposto contenuto 6" descr="IMG-20161207-WA005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01962"/>
            <a:ext cx="4038600" cy="22717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Segnaposto contenuto 8" descr="IMG-20161207-WA004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20469" y="1920875"/>
            <a:ext cx="2494062" cy="4433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dirty="0" smtClean="0"/>
              <a:t>Dopo lo </a:t>
            </a:r>
            <a:r>
              <a:rPr lang="it-IT" dirty="0" err="1" smtClean="0"/>
              <a:t>stupore…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16" name="Segnaposto contenuto 15" descr="IMG-20161207-WA00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Iniziano domande e </a:t>
            </a:r>
            <a:r>
              <a:rPr lang="it-IT" dirty="0" err="1" smtClean="0"/>
              <a:t>richieste…</a:t>
            </a:r>
            <a:r>
              <a:rPr lang="it-IT" dirty="0" smtClean="0"/>
              <a:t>..</a:t>
            </a:r>
            <a:endParaRPr lang="it-IT" dirty="0"/>
          </a:p>
        </p:txBody>
      </p:sp>
      <p:pic>
        <p:nvPicPr>
          <p:cNvPr id="9" name="Segnaposto contenuto 8" descr="IMG-20161207-WA00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3001962"/>
            <a:ext cx="4038600" cy="2271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Segnaposto contenuto 9" descr="IMG-20161207-WA001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3001962"/>
            <a:ext cx="4038600" cy="2271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/>
              <a:t>Sezione A</a:t>
            </a:r>
            <a:endParaRPr lang="it-IT" sz="8000" dirty="0"/>
          </a:p>
        </p:txBody>
      </p:sp>
      <p:pic>
        <p:nvPicPr>
          <p:cNvPr id="6" name="Segnaposto contenuto 5" descr="IMG-20161207-WA00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/>
              <a:t>Sezione B</a:t>
            </a:r>
            <a:endParaRPr lang="it-IT" sz="8000" dirty="0"/>
          </a:p>
        </p:txBody>
      </p:sp>
      <p:pic>
        <p:nvPicPr>
          <p:cNvPr id="6" name="Segnaposto contenuto 5" descr="IMG-20161207-WA005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>
                <a:solidFill>
                  <a:schemeClr val="tx1"/>
                </a:solidFill>
                <a:latin typeface="+mn-lt"/>
              </a:rPr>
              <a:t>Sezione C</a:t>
            </a:r>
            <a:endParaRPr lang="it-IT" sz="8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Segnaposto contenuto 11" descr="IMG-20161207-WA001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0278" y="1935163"/>
            <a:ext cx="7803444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>
                <a:solidFill>
                  <a:schemeClr val="tx1"/>
                </a:solidFill>
                <a:latin typeface="+mn-lt"/>
              </a:rPr>
              <a:t>Sezione D</a:t>
            </a:r>
            <a:endParaRPr lang="it-IT" sz="8000" dirty="0">
              <a:latin typeface="+mn-lt"/>
            </a:endParaRPr>
          </a:p>
        </p:txBody>
      </p:sp>
      <p:pic>
        <p:nvPicPr>
          <p:cNvPr id="6" name="Segnaposto contenuto 5" descr="IMG-20161207-WA00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000" dirty="0" smtClean="0">
                <a:solidFill>
                  <a:schemeClr val="tx1"/>
                </a:solidFill>
                <a:latin typeface="+mn-lt"/>
              </a:rPr>
              <a:t>Sezione E</a:t>
            </a:r>
            <a:endParaRPr lang="it-IT" sz="8000" dirty="0">
              <a:latin typeface="+mn-lt"/>
            </a:endParaRPr>
          </a:p>
        </p:txBody>
      </p:sp>
      <p:pic>
        <p:nvPicPr>
          <p:cNvPr id="4" name="Segnaposto contenuto 3" descr="IMG-20161207-WA00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smtClean="0"/>
              <a:t>Foto d’onore per il più grande della </a:t>
            </a:r>
            <a:r>
              <a:rPr lang="it-IT" sz="3600" dirty="0" err="1" smtClean="0"/>
              <a:t>scuola…</a:t>
            </a:r>
            <a:endParaRPr lang="it-IT" sz="3600" dirty="0"/>
          </a:p>
        </p:txBody>
      </p:sp>
      <p:pic>
        <p:nvPicPr>
          <p:cNvPr id="4" name="Segnaposto contenuto 3" descr="IMG-20161207-WA00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471" y="1935163"/>
            <a:ext cx="2469058" cy="43894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4400" dirty="0" smtClean="0"/>
              <a:t>Ultimi applausi e un augurio di cuore: </a:t>
            </a:r>
            <a:r>
              <a:rPr lang="it-IT" dirty="0" smtClean="0">
                <a:solidFill>
                  <a:schemeClr val="tx1"/>
                </a:solidFill>
              </a:rPr>
              <a:t>Buon Natale 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4" name="Segnaposto contenuto 3" descr="IMG-20161207-WA005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2000240"/>
            <a:ext cx="7803444" cy="43894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4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Personalizzato 1">
      <a:dk1>
        <a:srgbClr val="FF0000"/>
      </a:dk1>
      <a:lt1>
        <a:sysClr val="window" lastClr="FFFFFF"/>
      </a:lt1>
      <a:dk2>
        <a:srgbClr val="00B050"/>
      </a:dk2>
      <a:lt2>
        <a:srgbClr val="92D050"/>
      </a:lt2>
      <a:accent1>
        <a:srgbClr val="2DA2BF"/>
      </a:accent1>
      <a:accent2>
        <a:srgbClr val="C00000"/>
      </a:accent2>
      <a:accent3>
        <a:srgbClr val="39CD60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302</TotalTime>
  <Words>147</Words>
  <Application>Microsoft Office PowerPoint</Application>
  <PresentationFormat>Presentazione su schermo (4:3)</PresentationFormat>
  <Paragraphs>29</Paragraphs>
  <Slides>20</Slides>
  <Notes>1</Notes>
  <HiddenSlides>0</HiddenSlides>
  <MMClips>4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Calibri</vt:lpstr>
      <vt:lpstr>Constantia</vt:lpstr>
      <vt:lpstr>Wingdings 2</vt:lpstr>
      <vt:lpstr>Equinozio</vt:lpstr>
      <vt:lpstr>Scuola dell’Infanzia di San Gregorio Magno</vt:lpstr>
      <vt:lpstr>Il Teatro a scuola</vt:lpstr>
      <vt:lpstr>Inizia lo spettacolo….</vt:lpstr>
      <vt:lpstr>Presentatori a confronto…</vt:lpstr>
      <vt:lpstr>Spettacolo di burattini:  avventure natalizie di Pulcinella….</vt:lpstr>
      <vt:lpstr>Spettacolo di magia</vt:lpstr>
      <vt:lpstr>Altri “apprendisti” del mago…</vt:lpstr>
      <vt:lpstr>Le reazioni del pubblico…</vt:lpstr>
      <vt:lpstr>Attenzione, meraviglia, divertimento….</vt:lpstr>
      <vt:lpstr>Con grande acclamazione….…</vt:lpstr>
      <vt:lpstr>Arriva Babbo Natale…</vt:lpstr>
      <vt:lpstr>Dopo lo stupore….</vt:lpstr>
      <vt:lpstr>Iniziano domande e richieste…..</vt:lpstr>
      <vt:lpstr>Sezione A</vt:lpstr>
      <vt:lpstr>Sezione B</vt:lpstr>
      <vt:lpstr>Sezione C</vt:lpstr>
      <vt:lpstr>Sezione D</vt:lpstr>
      <vt:lpstr>Sezione E</vt:lpstr>
      <vt:lpstr>Foto d’onore per il più grande della scuola…</vt:lpstr>
      <vt:lpstr>Ultimi applausi e un augurio di cuore: Buon Natale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Scuola dell’Infanzia di San Gregorio Magno</dc:title>
  <dc:creator>user</dc:creator>
  <cp:lastModifiedBy>PC scuola cognome</cp:lastModifiedBy>
  <cp:revision>60</cp:revision>
  <dcterms:created xsi:type="dcterms:W3CDTF">2016-11-16T19:30:56Z</dcterms:created>
  <dcterms:modified xsi:type="dcterms:W3CDTF">2016-12-09T14:29:44Z</dcterms:modified>
</cp:coreProperties>
</file>